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A486F-44E9-4F57-BBBB-9C9237DDAF83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D86FE-5A38-40DC-92B7-F2BB904AA4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D86FE-5A38-40DC-92B7-F2BB904AA464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Елена\Desktop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Елена\Desktop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71472" y="1428736"/>
            <a:ext cx="82153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Урок изобразительного искусства в 5 классе.                                      Тема: «Древние образы, единство формы и декора в народных игрушках».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50" y="5000636"/>
            <a:ext cx="61436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Учитель МБОУ «Илькинская СОШ» Федина Е.Г.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929330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2013 – 2014 учебный год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к уроку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753600" cy="73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36"/>
            <a:ext cx="3214678" cy="24110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428604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    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Физкультминутка</a:t>
            </a:r>
            <a:endParaRPr lang="ru-RU" sz="4400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000496" y="1428737"/>
            <a:ext cx="43577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7155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рисует мальчик странный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мольберте утром рано?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- мама, это - папа и любимая с</a:t>
            </a:r>
            <a:r>
              <a:rPr lang="ru-RU" sz="2400" b="1" i="1" baseline="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обака.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солнце,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вместе с нами,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7155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Светит добрыми лучами...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7155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Нарисую маме поле,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7155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гуляют на просторе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7155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зайчонок, и бельчонок,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7155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весёлый лис-плутишка,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7155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 лесных зверей братишка.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7155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Встанет мама утром рано,</a:t>
            </a:r>
            <a:endParaRPr lang="ru-RU" sz="24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971550" algn="l"/>
              </a:tabLs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ней - моя поляна...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к уроку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9a1bb9a65ed7891520f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218" y="315837"/>
            <a:ext cx="2649953" cy="2928931"/>
          </a:xfrm>
          <a:prstGeom prst="rect">
            <a:avLst/>
          </a:prstGeom>
        </p:spPr>
      </p:pic>
      <p:pic>
        <p:nvPicPr>
          <p:cNvPr id="4" name="Рисунок 3" descr="fa644de1b08849f30b468fcd9ab98fc2.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29834"/>
            <a:ext cx="2643174" cy="3528165"/>
          </a:xfrm>
          <a:prstGeom prst="rect">
            <a:avLst/>
          </a:prstGeom>
        </p:spPr>
      </p:pic>
      <p:pic>
        <p:nvPicPr>
          <p:cNvPr id="5" name="Рисунок 4" descr="барын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926" y="2214554"/>
            <a:ext cx="3338506" cy="4451341"/>
          </a:xfrm>
          <a:prstGeom prst="rect">
            <a:avLst/>
          </a:prstGeom>
        </p:spPr>
      </p:pic>
      <p:pic>
        <p:nvPicPr>
          <p:cNvPr id="6" name="Рисунок 5" descr="1292774668_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2786058"/>
            <a:ext cx="2857488" cy="3809984"/>
          </a:xfrm>
          <a:prstGeom prst="rect">
            <a:avLst/>
          </a:prstGeom>
        </p:spPr>
      </p:pic>
      <p:pic>
        <p:nvPicPr>
          <p:cNvPr id="7" name="Рисунок 6" descr="filimonovskaya_igrushka_6-232x30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200" y="0"/>
            <a:ext cx="2209800" cy="2857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71802" y="500042"/>
            <a:ext cx="37862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Чудо-игрушки</a:t>
            </a:r>
            <a:endParaRPr lang="ru-RU" sz="4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к уроку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 descr="96036549_4278666_PGT9EHT3EW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85794"/>
            <a:ext cx="9144001" cy="54292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844" y="928670"/>
            <a:ext cx="61436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428750" algn="l"/>
              </a:tabLst>
            </a:pP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Творенья умельцев дороже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Душе моей всяких иных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</a:tabLst>
            </a:pP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чем-то особым и звонким похожи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428750" algn="l"/>
              </a:tabLst>
            </a:pP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На тех, кто задумывал их.        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350043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</a:rPr>
              <a:t>Б. Дубровин</a:t>
            </a:r>
            <a:endParaRPr lang="ru-RU" sz="2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20" y="4214819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Спасибо за урок!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C:\Users\Елена\Documents\sred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14356"/>
            <a:ext cx="4929222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43108" y="5357826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 игрушек есть у ребят…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к уроку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457200"/>
            <a:ext cx="9753600" cy="73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357422" y="285728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70C0"/>
                </a:solidFill>
              </a:rPr>
              <a:t>Тема урока: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000108"/>
            <a:ext cx="8286808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«Древние образы, единство формы и декора в народных игрушках»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 descr="KAR-S-26-NHP_li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714752"/>
            <a:ext cx="1785949" cy="171285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3076" name="Picture 4" descr="C:\Users\Елена\Desktop\к уроку\7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3429000"/>
            <a:ext cx="2500330" cy="27860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" name="Рисунок 13" descr="KAR-S-29-NHP_lis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4143380"/>
            <a:ext cx="1643074" cy="18097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к уроку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785926"/>
            <a:ext cx="5715000" cy="428625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0" y="428604"/>
            <a:ext cx="8001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Художественная мастерская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к уроку\Fall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707236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Дымковская игрушка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aHR0cDovL2ltZy1mb3RraS55YW5kZXgucnUvZ2V0LzQ0MjgvMTI2MDMwNDY3LmE5LzBfNWVjMTlfODY5ZTdkODBfWEwuanB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357298"/>
            <a:ext cx="4210053" cy="514353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572000" y="2214554"/>
            <a:ext cx="457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1. Пышные формы.                                2. Яркие краски.                                      3. Узор: кружочки, прямые и волнистые полоски, клеточки, пятна, точки.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all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4282" y="571480"/>
            <a:ext cx="77153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Филимоновская игрушка</a:t>
            </a:r>
            <a:endParaRPr lang="ru-RU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5" name="Рисунок 4" descr="DSC_5623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643050"/>
            <a:ext cx="3214710" cy="440766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071934" y="2000240"/>
            <a:ext cx="45720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1. Удлинённые формы.                         2. </a:t>
            </a:r>
            <a:r>
              <a:rPr lang="ru-RU" sz="3200" b="1" dirty="0" smtClean="0">
                <a:solidFill>
                  <a:schemeClr val="accent2"/>
                </a:solidFill>
              </a:rPr>
              <a:t>Основные</a:t>
            </a:r>
            <a:r>
              <a:rPr lang="ru-RU" sz="2800" b="1" dirty="0" smtClean="0">
                <a:solidFill>
                  <a:schemeClr val="accent2"/>
                </a:solidFill>
              </a:rPr>
              <a:t> цвета: малиново-красный, жёлтый и изумрудно-зелёный.                             3. Узор: полоски, ёлочки, точки.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ll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2844" y="428604"/>
            <a:ext cx="814393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dirty="0" smtClean="0">
                <a:ln/>
                <a:solidFill>
                  <a:schemeClr val="accent3"/>
                </a:solidFill>
              </a:rPr>
              <a:t>Каргопольские игрушки</a:t>
            </a:r>
            <a:endParaRPr lang="ru-RU" sz="4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Рисунок 3" descr="1261323202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571612"/>
            <a:ext cx="3500462" cy="469380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14876" y="2071678"/>
            <a:ext cx="421484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1. Приземистые неуклюжие фигурки.                                 2. Разные краски.                        3. Простой узор - символы солнца (круги и кресты), мотивы хлебных колосьев и веточек растений.</a:t>
            </a:r>
          </a:p>
          <a:p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llCol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643306" y="3500438"/>
            <a:ext cx="11368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50900" algn="l"/>
              </a:tabLst>
            </a:pPr>
            <a:r>
              <a:rPr lang="ru-RU" sz="1200" dirty="0" smtClean="0"/>
              <a:t>                      </a:t>
            </a:r>
          </a:p>
          <a:p>
            <a:r>
              <a:rPr lang="ru-RU" sz="1200" dirty="0" smtClean="0"/>
              <a:t>	</a:t>
            </a:r>
          </a:p>
          <a:p>
            <a:r>
              <a:rPr lang="ru-RU" sz="1200" dirty="0" smtClean="0"/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71480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</a:rPr>
              <a:t>«Родина» игрушек</a:t>
            </a:r>
            <a:endParaRPr lang="ru-RU" sz="4400" b="1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pic>
        <p:nvPicPr>
          <p:cNvPr id="5" name="Рисунок 4" descr="9e0c2a44b89259a9b6675bb4ef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428736"/>
            <a:ext cx="1928806" cy="306037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8509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dirty="0"/>
          </a:p>
        </p:txBody>
      </p:sp>
      <p:pic>
        <p:nvPicPr>
          <p:cNvPr id="8" name="Рисунок 7" descr="b9d2918681-russkij-stil-filimonovskaya-igrushka-barynya-n43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1410876"/>
            <a:ext cx="1857388" cy="386955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Рисунок 8" descr="0211880fb5b477b08445326b1327115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514088" y="2344036"/>
            <a:ext cx="3357586" cy="209849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857224" y="4643446"/>
            <a:ext cx="2071702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Дымковская – Кировская область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5572140"/>
            <a:ext cx="2428892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Филимоновская – Тульская область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074" y="5429264"/>
            <a:ext cx="2357454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Каргопольская – Архангельская область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nimBg="1"/>
      <p:bldP spid="11" grpId="0" build="p" animBg="1"/>
      <p:bldP spid="1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к уроку\FallCol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abashevo-0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571480"/>
            <a:ext cx="2625013" cy="436362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Рисунок 3" descr="27024039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4727" y="653524"/>
            <a:ext cx="2811518" cy="422977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500166" y="5143512"/>
            <a:ext cx="2714644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Абашевская – Пензенская область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5143512"/>
            <a:ext cx="2643206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Хлудневская – Калужская область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323</TotalTime>
  <Words>270</Words>
  <PresentationFormat>Экран (4:3)</PresentationFormat>
  <Paragraphs>40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kabtech</cp:lastModifiedBy>
  <cp:revision>27</cp:revision>
  <dcterms:created xsi:type="dcterms:W3CDTF">2013-08-29T19:05:59Z</dcterms:created>
  <dcterms:modified xsi:type="dcterms:W3CDTF">2013-10-18T09:31:00Z</dcterms:modified>
</cp:coreProperties>
</file>