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6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21A6-CE04-4FAF-80E5-33791F6F6607}" type="datetimeFigureOut">
              <a:rPr lang="ru-RU" smtClean="0"/>
              <a:t>19.11.2013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C04D-9234-4724-B424-F29DD9EA2F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21A6-CE04-4FAF-80E5-33791F6F6607}" type="datetimeFigureOut">
              <a:rPr lang="ru-RU" smtClean="0"/>
              <a:t>19.11.2013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C04D-9234-4724-B424-F29DD9EA2F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21A6-CE04-4FAF-80E5-33791F6F6607}" type="datetimeFigureOut">
              <a:rPr lang="ru-RU" smtClean="0"/>
              <a:t>19.11.2013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C04D-9234-4724-B424-F29DD9EA2F23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21A6-CE04-4FAF-80E5-33791F6F6607}" type="datetimeFigureOut">
              <a:rPr lang="ru-RU" smtClean="0"/>
              <a:t>19.11.2013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C04D-9234-4724-B424-F29DD9EA2F2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21A6-CE04-4FAF-80E5-33791F6F6607}" type="datetimeFigureOut">
              <a:rPr lang="ru-RU" smtClean="0"/>
              <a:t>19.11.2013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C04D-9234-4724-B424-F29DD9EA2F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21A6-CE04-4FAF-80E5-33791F6F6607}" type="datetimeFigureOut">
              <a:rPr lang="ru-RU" smtClean="0"/>
              <a:t>19.11.2013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C04D-9234-4724-B424-F29DD9EA2F2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21A6-CE04-4FAF-80E5-33791F6F6607}" type="datetimeFigureOut">
              <a:rPr lang="ru-RU" smtClean="0"/>
              <a:t>19.11.2013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C04D-9234-4724-B424-F29DD9EA2F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21A6-CE04-4FAF-80E5-33791F6F6607}" type="datetimeFigureOut">
              <a:rPr lang="ru-RU" smtClean="0"/>
              <a:t>19.11.2013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C04D-9234-4724-B424-F29DD9EA2F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21A6-CE04-4FAF-80E5-33791F6F6607}" type="datetimeFigureOut">
              <a:rPr lang="ru-RU" smtClean="0"/>
              <a:t>19.11.2013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C04D-9234-4724-B424-F29DD9EA2F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21A6-CE04-4FAF-80E5-33791F6F6607}" type="datetimeFigureOut">
              <a:rPr lang="ru-RU" smtClean="0"/>
              <a:t>19.11.2013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C04D-9234-4724-B424-F29DD9EA2F23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21A6-CE04-4FAF-80E5-33791F6F6607}" type="datetimeFigureOut">
              <a:rPr lang="ru-RU" smtClean="0"/>
              <a:t>19.11.2013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C04D-9234-4724-B424-F29DD9EA2F2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F1721A6-CE04-4FAF-80E5-33791F6F6607}" type="datetimeFigureOut">
              <a:rPr lang="ru-RU" smtClean="0"/>
              <a:t>19.11.2013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6B3C04D-9234-4724-B424-F29DD9EA2F2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420888"/>
            <a:ext cx="7772400" cy="1470025"/>
          </a:xfrm>
        </p:spPr>
        <p:txBody>
          <a:bodyPr>
            <a:normAutofit/>
          </a:bodyPr>
          <a:lstStyle/>
          <a:p>
            <a:pPr marR="307975" algn="just">
              <a:spcAft>
                <a:spcPts val="0"/>
              </a:spcAft>
            </a:pPr>
            <a:r>
              <a:rPr lang="uk-UA" b="1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«Рідне місто, любимо тебе!»</a:t>
            </a:r>
            <a:r>
              <a:rPr lang="ru-RU" dirty="0" smtClean="0">
                <a:effectLst/>
                <a:latin typeface="Times New Roman"/>
                <a:ea typeface="Calibri"/>
              </a:rPr>
              <a:t/>
            </a:r>
            <a:br>
              <a:rPr lang="ru-RU" dirty="0" smtClean="0">
                <a:effectLst/>
                <a:latin typeface="Times New Roman"/>
                <a:ea typeface="Calibri"/>
              </a:rPr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2074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spcBef>
                <a:spcPct val="20000"/>
              </a:spcBef>
              <a:buClr>
                <a:srgbClr val="A5B592"/>
              </a:buClr>
              <a:buSzPct val="70000"/>
            </a:pPr>
            <a:r>
              <a:rPr lang="ru-RU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Укладач</a:t>
            </a:r>
            <a:endParaRPr lang="ru-RU" sz="28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>
              <a:spcBef>
                <a:spcPct val="20000"/>
              </a:spcBef>
              <a:buClr>
                <a:srgbClr val="A5B592"/>
              </a:buClr>
              <a:buSzPct val="70000"/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28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початкових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класів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r">
              <a:spcBef>
                <a:spcPct val="20000"/>
              </a:spcBef>
              <a:buClr>
                <a:srgbClr val="A5B592"/>
              </a:buClr>
              <a:buSzPct val="70000"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Войтенко </a:t>
            </a:r>
            <a:r>
              <a:rPr lang="ru-RU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Тетяна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Валеріївна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  <a:buClr>
                <a:srgbClr val="A5B592"/>
              </a:buClr>
              <a:buSzPct val="70000"/>
            </a:pP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474133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Курахівська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загальноосвітня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школа 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I-III </a:t>
            </a:r>
            <a:r>
              <a:rPr lang="ru-RU" sz="24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ступенів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№1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707904" y="5589240"/>
            <a:ext cx="11208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2013 </a:t>
            </a:r>
            <a:r>
              <a:rPr kumimoji="0" lang="uk-UA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</a:t>
            </a:r>
            <a:r>
              <a:rPr kumimoji="0" lang="uk-UA" sz="2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6146954"/>
            <a:ext cx="20537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Franklin Gothic Book"/>
              </a:rPr>
              <a:t>Войтенко </a:t>
            </a:r>
            <a:r>
              <a:rPr kumimoji="0" lang="ru-RU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Franklin Gothic Book"/>
              </a:rPr>
              <a:t>Тетяна</a:t>
            </a: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Franklin Gothic Book"/>
              </a:rPr>
              <a:t> </a:t>
            </a:r>
            <a:r>
              <a:rPr kumimoji="0" lang="ru-RU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Franklin Gothic Book"/>
              </a:rPr>
              <a:t>Валеріївна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383982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www.fotokanal.com/images/64/picture-389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810021"/>
            <a:ext cx="4104455" cy="5619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275856" y="6146954"/>
            <a:ext cx="20537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Franklin Gothic Book"/>
              </a:rPr>
              <a:t>Войтенко </a:t>
            </a:r>
            <a:r>
              <a:rPr kumimoji="0" lang="ru-RU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Franklin Gothic Book"/>
              </a:rPr>
              <a:t>Тетяна</a:t>
            </a: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Franklin Gothic Book"/>
              </a:rPr>
              <a:t> </a:t>
            </a:r>
            <a:r>
              <a:rPr kumimoji="0" lang="ru-RU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Franklin Gothic Book"/>
              </a:rPr>
              <a:t>Валеріївна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20967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upload.wikimedia.org/wikipedia/commons/thumb/b/b6/Kurachovo_power-station.jpg/220px-Kurachovo_power-st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276872"/>
            <a:ext cx="2691832" cy="1504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74345" y="6385864"/>
            <a:ext cx="20537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Franklin Gothic Book"/>
              </a:rPr>
              <a:t>Войтенко </a:t>
            </a:r>
            <a:r>
              <a:rPr kumimoji="0" lang="ru-RU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Franklin Gothic Book"/>
              </a:rPr>
              <a:t>Тетяна</a:t>
            </a: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Franklin Gothic Book"/>
              </a:rPr>
              <a:t> </a:t>
            </a:r>
            <a:r>
              <a:rPr kumimoji="0" lang="ru-RU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Franklin Gothic Book"/>
              </a:rPr>
              <a:t>Валеріївна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980728"/>
            <a:ext cx="5754687" cy="343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 descr="http://farm6.static.flickr.com/5309/5731249051_918b091171_z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3228" y="4249957"/>
            <a:ext cx="6096000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3467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3159" y="6423953"/>
            <a:ext cx="20537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kern="0" dirty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t>Войтенко </a:t>
            </a:r>
            <a:r>
              <a:rPr lang="ru-RU" sz="1200" kern="0" dirty="0" err="1">
                <a:solidFill>
                  <a:prstClr val="black">
                    <a:tint val="75000"/>
                  </a:prstClr>
                </a:solidFill>
                <a:latin typeface="Franklin Gothic Book"/>
              </a:rPr>
              <a:t>Тетяна</a:t>
            </a:r>
            <a:r>
              <a:rPr lang="ru-RU" sz="1200" kern="0" dirty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t> </a:t>
            </a:r>
            <a:r>
              <a:rPr lang="ru-RU" sz="1200" kern="0" dirty="0" err="1">
                <a:solidFill>
                  <a:prstClr val="black">
                    <a:tint val="75000"/>
                  </a:prstClr>
                </a:solidFill>
                <a:latin typeface="Franklin Gothic Book"/>
              </a:rPr>
              <a:t>Валеріївна</a:t>
            </a:r>
            <a:endParaRPr lang="ru-RU" kern="0" dirty="0">
              <a:solidFill>
                <a:sysClr val="windowText" lastClr="00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495750"/>
            <a:ext cx="6332413" cy="5647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790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75856" y="6423953"/>
            <a:ext cx="20537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Franklin Gothic Book"/>
              </a:rPr>
              <a:t>Войтенко </a:t>
            </a:r>
            <a:r>
              <a:rPr kumimoji="0" lang="ru-RU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Franklin Gothic Book"/>
              </a:rPr>
              <a:t>Тетяна</a:t>
            </a: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Franklin Gothic Book"/>
              </a:rPr>
              <a:t> </a:t>
            </a:r>
            <a:r>
              <a:rPr kumimoji="0" lang="ru-RU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Franklin Gothic Book"/>
              </a:rPr>
              <a:t>Валеріївна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29395"/>
            <a:ext cx="3878057" cy="5663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060848"/>
            <a:ext cx="3130809" cy="5095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53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113</TotalTime>
  <Words>40</Words>
  <Application>Microsoft Office PowerPoint</Application>
  <PresentationFormat>Экран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Волна</vt:lpstr>
      <vt:lpstr>«Рідне місто, любимо тебе!»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COMP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17</cp:revision>
  <dcterms:created xsi:type="dcterms:W3CDTF">2013-10-23T12:42:59Z</dcterms:created>
  <dcterms:modified xsi:type="dcterms:W3CDTF">2013-11-19T17:54:35Z</dcterms:modified>
</cp:coreProperties>
</file>