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66" r:id="rId4"/>
    <p:sldId id="267" r:id="rId5"/>
    <p:sldId id="268" r:id="rId6"/>
    <p:sldId id="269" r:id="rId7"/>
    <p:sldId id="257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2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A2078-B603-4B45-8E0E-04BDF830651F}" type="datetimeFigureOut">
              <a:rPr lang="ru-RU" smtClean="0"/>
              <a:t>20.11.2013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CEF4C7E-BCB2-4641-BE1A-406FD0D988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A2078-B603-4B45-8E0E-04BDF830651F}" type="datetimeFigureOut">
              <a:rPr lang="ru-RU" smtClean="0"/>
              <a:t>20.11.2013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F4C7E-BCB2-4641-BE1A-406FD0D988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A2078-B603-4B45-8E0E-04BDF830651F}" type="datetimeFigureOut">
              <a:rPr lang="ru-RU" smtClean="0"/>
              <a:t>20.11.2013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F4C7E-BCB2-4641-BE1A-406FD0D988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A2078-B603-4B45-8E0E-04BDF830651F}" type="datetimeFigureOut">
              <a:rPr lang="ru-RU" smtClean="0"/>
              <a:t>20.11.2013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CEF4C7E-BCB2-4641-BE1A-406FD0D988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A2078-B603-4B45-8E0E-04BDF830651F}" type="datetimeFigureOut">
              <a:rPr lang="ru-RU" smtClean="0"/>
              <a:t>20.11.2013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F4C7E-BCB2-4641-BE1A-406FD0D988F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A2078-B603-4B45-8E0E-04BDF830651F}" type="datetimeFigureOut">
              <a:rPr lang="ru-RU" smtClean="0"/>
              <a:t>20.11.2013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F4C7E-BCB2-4641-BE1A-406FD0D988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A2078-B603-4B45-8E0E-04BDF830651F}" type="datetimeFigureOut">
              <a:rPr lang="ru-RU" smtClean="0"/>
              <a:t>20.11.2013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CEF4C7E-BCB2-4641-BE1A-406FD0D988F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A2078-B603-4B45-8E0E-04BDF830651F}" type="datetimeFigureOut">
              <a:rPr lang="ru-RU" smtClean="0"/>
              <a:t>20.11.2013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F4C7E-BCB2-4641-BE1A-406FD0D988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A2078-B603-4B45-8E0E-04BDF830651F}" type="datetimeFigureOut">
              <a:rPr lang="ru-RU" smtClean="0"/>
              <a:t>20.11.2013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F4C7E-BCB2-4641-BE1A-406FD0D988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A2078-B603-4B45-8E0E-04BDF830651F}" type="datetimeFigureOut">
              <a:rPr lang="ru-RU" smtClean="0"/>
              <a:t>20.11.2013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F4C7E-BCB2-4641-BE1A-406FD0D988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A2078-B603-4B45-8E0E-04BDF830651F}" type="datetimeFigureOut">
              <a:rPr lang="ru-RU" smtClean="0"/>
              <a:t>20.11.2013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F4C7E-BCB2-4641-BE1A-406FD0D988F2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67A2078-B603-4B45-8E0E-04BDF830651F}" type="datetimeFigureOut">
              <a:rPr lang="ru-RU" smtClean="0"/>
              <a:t>20.11.2013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CEF4C7E-BCB2-4641-BE1A-406FD0D988F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a42ec734b8cb35db1ca6224465641b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2306"/>
            <a:ext cx="7416824" cy="815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71599" y="260648"/>
            <a:ext cx="691276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54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Екологічний </a:t>
            </a:r>
            <a:r>
              <a:rPr lang="uk-UA" sz="54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проект</a:t>
            </a:r>
            <a:endParaRPr lang="uk-UA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8884" y="3429000"/>
            <a:ext cx="7851547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uk-UA" sz="36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uk-UA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Творчої групи учнів 3-Б класу</a:t>
            </a:r>
          </a:p>
          <a:p>
            <a:pPr algn="ctr"/>
            <a:r>
              <a:rPr lang="uk-UA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</a:t>
            </a:r>
            <a:r>
              <a:rPr lang="uk-UA" sz="36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Курахівської</a:t>
            </a:r>
            <a:r>
              <a:rPr lang="uk-UA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ЗОШ І-ІІІ ступенів №1</a:t>
            </a:r>
          </a:p>
          <a:p>
            <a:pPr algn="ctr"/>
            <a:r>
              <a:rPr lang="uk-UA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uk-UA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</a:t>
            </a:r>
            <a:r>
              <a:rPr lang="uk-UA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читель :Войтенко Тетяна Валеріївна</a:t>
            </a:r>
          </a:p>
          <a:p>
            <a:pPr algn="ctr"/>
            <a:r>
              <a:rPr lang="uk-UA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2012-2013 навчальний рік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8573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87624" y="404664"/>
            <a:ext cx="6696744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Головне наше </a:t>
            </a:r>
            <a:r>
              <a:rPr lang="uk-UA" sz="36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питання-</a:t>
            </a:r>
            <a:endParaRPr lang="uk-UA" sz="3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uk-UA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Екологічне виховання.</a:t>
            </a:r>
          </a:p>
          <a:p>
            <a:pPr algn="ctr"/>
            <a:r>
              <a:rPr lang="uk-UA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Як рідну землю зберегти,</a:t>
            </a:r>
          </a:p>
          <a:p>
            <a:pPr algn="ctr"/>
            <a:r>
              <a:rPr lang="uk-UA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Відродить, допомогти.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8292" y="2924943"/>
            <a:ext cx="3915408" cy="3662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9638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116632"/>
            <a:ext cx="4176464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Перший дар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богів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– Вода, 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Прозора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, чиста, як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сльоза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. 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Щоб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її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люди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споживали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, 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Оберігали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й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захищали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. </a:t>
            </a: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endParaRPr lang="ru-RU" sz="1600" dirty="0">
              <a:solidFill>
                <a:schemeClr val="tx2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О, люди!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Нумо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схаменіться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Й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навколо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нумо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подивіться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– 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Що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навкруги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ми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наробили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І як усе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занапастили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. 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Як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обміліли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наші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ріки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, 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І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їх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не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відродить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повіки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, 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Нітратами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їх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отруїли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Й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сміттям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навкруг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все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забруднили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. 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А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нашеє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безмежне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море 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Покрите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нафтою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!.. О горе! 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І гинуть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мешканці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його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. 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Хто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винен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тут? Карать кого? 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А де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маленькі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ті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джерельця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, 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Що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води з-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під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землі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несли? 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Не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набереш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ти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з них й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відерця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Болотом й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мохом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поросли. </a:t>
            </a:r>
            <a:endParaRPr lang="ru-RU" sz="1600" dirty="0">
              <a:solidFill>
                <a:schemeClr val="tx2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Агов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, Людино,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схаменися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! 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Ти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знищуєш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сама себе, 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Лицем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до вод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цих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повернися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, 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Спробуй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поправити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усе! 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</a:b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" name="Picture 2" descr="C:\Documents and Settings\Компьютер\Рабочий стол\мусорка, дети делают птицу\DSC0068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60339"/>
            <a:ext cx="2921052" cy="2172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Picture 2" descr="http://donbass.ua/multimedia/images/news/original/2012/06/29/bichok_berdyansk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6610" y="2430832"/>
            <a:ext cx="2854984" cy="2141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data:image/jpeg;base64,/9j/4AAQSkZJRgABAQAAAQABAAD/2wCEAAkGBhMSERQTExMWFRUWGRgaGBgXFx4eIBofGxobGx0YHyEbHygfGhojGh0YIC8gJCcpLi0sGx8xNTAqNSYrLCkBCQoKDgwOGg8PGiwcHhwpLCwsLCwsKSwpLCwsLCwpKSwsLCwsLCwsKSwsLCwsLCwpLCwsLCwsLCwsLCkpLCwpKf/AABEIALwBDAMBIgACEQEDEQH/xAAbAAADAQEBAQEAAAAAAAAAAAADBAUCBgEAB//EAEEQAAIBAgUCBAMFBgQFBAMAAAECEQMhAAQSMUEiUQUTYXEygZEGFEKhsSNSYsHR8BVyouEzU4KS8RYkQ7I0Y8L/xAAZAQADAQEBAAAAAAAAAAAAAAAAAQIDBAX/xAAnEQEBAAICAQQCAQUBAAAAAAAAAQIREiExAxNBUQQUBSJhcaGxFf/aAAwDAQACEQMRAD8A/KY98e+Xiin2irARqn1IuP5YNT+0FfhlMDlVP6jGsxLaPpOPBiyPHZjVSpE9/KS/+nBB4lRO+XpT3uPf4SPzxfG/RbRRtjyY2xY102MDLiJtpqMP11YMlKiQA1Gst+HQ/qgOL3/YIuXqwQQYPB/s4YzNEqIkld54n6ekYtr4ZlzBJqj0IX87D8sZXwigDq1uQfw6Vt23bB7kT0j0803T5iyhgWsSF2g7SJOKNDwmjWaKTVVkH41BH/csQP8AMvzxQyuSogmVqPIgBmUXHbT8hh0aIgU3AESPOaDHBFge+2JvqfR9IOa+yldCAFLG8AC5AvNpBBubE7G2A+HZ5qbvJOpgAfedv77Y6Ra1wDRqQLqfOb5cyLbY22cok3oyeT5jsf8AU2+xwT1L89ps35S8gnnOYiWVz1cmXED3n6YinLEMUDSO577fIb47ZMxRFyhSYi4BkDj19Rj3NVaf/KDg7kinb3kBnO+04PesvgcNON+6MIvaRH8j87YNl6UyrEK0ahIPVAO0emLQ8bpA6amUQIDEsBG83E3w+nimSO9OgYHNo9jP6Yd9W/MTfTl81x1MlWIIItsflb9cNLeFCmTcRHBx02vI1NUCmp5AqEH0iZB9+MEWhQEoFJI1CCZItcWi9+MF/In0Xsbu3OUy62OpTxI3/wB9tvTBKXjBB6tpjqAEHv8Ayv6Y6DM0QQE1CDBCmg7jaxjVpNvTCYyVdI0EECdslE8wSsz2/ngx/JF/HYTxVCOZts6/ikRtxHynA2zikkgg/O9/niiclnaonWaYF4FAgmJ3BIkemGD4Bmrk1sw1xZQiTzI3jD/bk86TfxLfCD95H74I+X9cLu3qMdTQ8KzTA6lzIuBD1EuP3rRYYDW+z+csAKcTc6qh5mYJM+wxU/Ow+f8ArP8ARy+/9OXqA8E/LGGERIM+2OlqeCZw7UqBHKkEcb6oBPtOM0vs5mQTqy6sNx+3Ig+mqYt/cYr97BU/CycpXY/ulcIux5OO9/8ASDsZaiinu1XWb79v0ONJ9jD+IUzfkvb6MBgv8n6cjbD8XKOAQnhjfsD/ACxs0DzrjvBx35+yJ4NKeD5RaPbU5i3bAW+yYiGrNN/gUD9SYOM//Uwa/r1wxy97CY7/AO5wu4Mx3/vjHfn7NIB8TN6sqsf9cj8seP4PA0jzb86h/S3yxF/ksTnoZOEp5VmtDR6KT/TBm8LI/BU/0j+eOrbwiBEVO96wWffSsnCVXwggwoUDgFqjfnI/TGd/kJT9mwJfAMuyi1SmfRw31kY0v2Wy8DrqH5gflpOP0dPK7p/2jBqeg/ipx/lGPL9/J1e3H5g3gFMbUKtT2rQf/qJPpbD1L7M0I1eTUBPDVDPzg/pj9F8pP3k/7RjYy9P/AJi/QYf7GRe1H5zR+zVItfLrHcPWn2u+HE+ydDYULnuzn/8AvHfJk0P/AMin6Y0Mikf8T/64Xv5X5OenI4ql9mqO3kD6t/Nv54ZH2eo21ZcelyP0InHYJlk/5n1xsUaf7/0wvey+1cY5MfZujYnLpbYGSbXt1Wx7/wClqBmaF9/iaZiJ33iL469cuh2qgfIY19wXfzV+l/1we5fulxjk/wD0vSFhl0nuWYnf1Y84NT+z9K85elv+6CffkY6pfD0/5g+QI/ngopUh+In54Od+z1HMD7N0AJ8inP8AlAjk34+WC1vCwYBp02iw1LqjiBO1sdAKNAnefcn+uCjLUPT6/wBcLnRpy3+DJbopCDYeUBH5YMPBk3C0gY/dHP6Y6A0aA/DI+eMLTon/AOOL8gb/ADwc6NRFpeCrwKc+07/Lvhg+ESBFXT7Af0xScUx+ATG8DnATXOyqgjtH0ODdLUDpZGFjUPofzjBVyA/eH5/19sZepUbZlB7D+/ywJTUA+Mes/wDi2J7Poc+HDhh85xhvD/4k+YOBVGaLuPfCdRDcl+9z+X5YegbfIn9+n/2G/wCeMrTExqpEnaAf54QenYnXGwuPX9cCahPxM3M29dsLiFeq9NPiIHy/phSvn6Q9cIOCbASRYk/Tj6YGCORMCY7g+v8ALBxg3TP+LUjEKfX0/wB8DOfHKCP82JzkliYA9OTE/SbH54FWqMBMCOAd9pA+dyfl3w5jCtprN+JgfCl4J5Pt7fPCuY8SfYAAna3927YDU84CyiSef7ifhj54+pK0QXuJnkADc23N8VqJ3QKnijz8UbXER8+QDhYZpjtUJ52HvthjewnY3gDckAfl+WEq6M0AEAE6hG5ibGP7uPTFyQbGp+NX0koSbAkbQNz6bT74E/2jAj9kWkTKrPJ+ntib/hkBQ86mGkbgi8zGxsT6WHex6udej0KvSNrgW2G52gYuY4p5U+viM3K37HDVPO+n9/0xESI7ERIIJmx3vxtPMjbBsvUMGTLCxJ+veODb0tjLj0vcdImdVQJHsMYfxgkx/S39f5Yhmudoa1yT/YwVXjewgkyb249Y72xMlpr2X8ZA+ISf7OCVPG42An+7Y5WtVI6pEetu35yfyxipm4sZk+nG59Bxzh8KOUdUv2jYcr8h/XGx9o2J3H6f32xyNPMy3+Yg2PE+np3sB3xvLuLmZA225kz+XHf5YOFOZR1o8RJvPz7D+/5YeyfiDRvP0nHL5dwwlpAABMmINrNFjE7bmfptfErqJsduOTY9r2wcKXKOsGfgi59t7T+mPqubNrwP7vjnqmf5mwYD/NMWwVc70sxHSb37Tb/pi+Fx0csWq2YgWP8Afy+dsYGbgiWkn6dgf545z72xdQSYJMn0M3+sxx+mBt4nLEg2gMOekR/Lv2wcaNx1FbPknTNotJtfb1ufrhijmxADNcmJ97SP+rn3xz1HPhySGMjSxBHBFo9fTGa3iMMp3lhYcAkqL+98HEbdFU8QQxEyY5/v88GZtQmYH9/7fXEPK1NN+5429z3Aiw9jgGc8QMzJjUOeOSfSxw9h0FTMKLk7jaRNpPsPfC9DMq0ktt1Eek7ev+xxyPieePTLT13GwkD8wIP1wTJeIQqtJ4A56mBB+nVg1Q6uvm1UCNz6dzE3+WMIEa7k7+1xcD+eOVqeKVEDEE9MC5+p9hYRzc4E/ihJu3wqFt3Yajp4mJw9UOxV6ak7k3NyNz/c/wDnE6vnQRCzp7tzeOfW3r+WOa8Q8SYiBvocmPcCLbXO3pg9LOxTpz+E397sPb4j8zhaC0uZYuQCAABPO8bD6/TGzQeLlVLQd/hUjkDdov8AQcYg083qJaY1QCQew4/r/tjPiPjbp5h20KDt+IiFkcwNPpHzw5im3S4clqZrwBIhRP4o5IEyZnAMw6hgAGOkK57RAmTt2H/jELKeLEZaoZI/Zgi+w3M8mer6euBN4wW8siw0FjY3hSFHvJFu8YrgW12rUm5YQIsDe/t7d9sAzOaWfikQTNiIAXpAsbgjnjHMU/FJa7RJm57a9W+/UJj+LjCuY8UJ6Vtt85i8+n6fPFzClbF5fG/2gQQPS3FgJ7AGNz3x9/iJCrDCQwjseohj67W9IxzuTrDWHJ6gHJE8AE+xkk77TjFSoyFBNlAk+u/8oxXBHJfXxMNpIIHUxk8AgiwHYjbmcemsxJ6AwFgTp2AEfFfHG+cV5gT/ADJ/mcHfxF2JMKfdJ/sYvgW16pmArG5gEMZJ2MCx4jV+Xzw9Vz9PqXXqZRqPPynvH0GICOGXc6gqnbsZO53sbeke/wAueqlSjNFtNxt0xYiw3574v2om51bp54EEGwZRJuDuwsI9P9WMPT1JIY/s+N5Vvfcg2uMI5fLuhS4IVQDO5uY9AeN9sPJk9SnSVIkkySdP/bE9rRgnpyFc9gHrNOQURTYaey3BjubEmxk84UqKQx5mL/MHSeBz9N74s5PLIkdALWgnng7iR9ecN6mPwCItci3pcx+QO1sVMZE3JFyUNuY6Y1E8zE777E/LtgWUrMKbq4g62AvaZ1AgjgaTc2+Qx0lM1TYjaxsDP/b/AD/PAmyMi4BEbEA/qD/PjBqCZVL+8MikalmzR8gO4BFreu3c+5evUZgVCgdPpbaIJkAb7DFxcmojpWRtAB49T+mD8AdjO1/zP9cGoNkEBKhSRuWF9yCeO23vj7OZ7RT0iSYgTubgWG+5/TDYWCNgTb/YXP5Yz5QmTEneRcfyGI4K5puZzJViFBtpCx6MPyljbnCSZhjGk/ECCZso6pPpNv7GLzZNZnTMTN/qIkDed8ZbLqLiw9o+lrjYYrjC9yp/h3iBWDw2g/RNMfLTN+Ww1VrlmUgcBo9iwUeki/8AuRhs0FEARa94txuT+nAx62UF54g7GPyPt/XC4Q5mf8OWZc335te/y4+vpibm8yGYiJUkC8RExf0nV/2jvhmtVcodFtUxcQAeRbf1PJOJrZSpC2EKfSG3AX2kz7T3xh7XbWZl81QUkEzKlpk8yTtzeQfY43lQRTAg2qau1gv++2B18m8MSLtsJFzLEz/1MT8hgrq6owNmA6RzdXjbk9It6d8XfTpT1CmfzGmuBPSTpI92B/SD8sBq15hRAAX2ux0fIQfpgebyXmAkkg2JKgm6yBAAtvwDj37ixOnhikMsSNPEbk73O9sX7fSefajk6NjP4uidrFmZyO0Ag/PBxU1Mw+EBt+yjm3IVCfngLVJDx+AFVj95hf8AzWJJP8IPOA5EsHqMFN5MGf3rjt1UiRG5+Yxnw2q5FPE87oKhN9oaYAaTHEWKj0tjPjlcEo8kBlpknk6Syt89vqMJeJUXa9yrdzdWLBiDOwEQCbEfMYNmWFSkqyGdSzCDvNit433gcD1GNp6fio5fBdPEJBGwZKkAf5VgewExhbN5nSog2gRfcAhv5j6Y1TpiVZV2nmY6diT6d9rYx/hp0hYEjY22N452n88XPSTcwKWYJqg8ybe8wPnN/lhbMPeNgOw9OcVh4XBkgkkzAvzbgWxn/CgSS1jNhP6nYDFcE8oW8ISSx7gC/wAifTZf0xvOVYj5xPIiPpt+XbDWXy4QiTqvEAd9hHP1HucCqi2m1hYSIHMGONx+uJuFOZEKSFqm4vyT6Y8zNEoQLEEAgzuNpv6g4p08gAyB4XUsmFFhqCm/eJEcHB6Pi1VAVTQRqazSYuRpsREADjviFaCy2RBNjB4tPyPII/XD+VQLsw9gCNjBPyO/v74XamVVbNEXO4sJEWva8HeNgMM+WwUAFpYg8iBG1ukmb22i54x0WsdHKRgTJt2WTtwSRNv0wxTqyRLkiNRPPeb29zhalRYEyQCRYaTczAsWFgeYEyd8FOUMBtQOk/hki4gwJ1RMSYgTY4z8q0ZYwCWaNIBN1kCPe/Ed+x3xuk94hoJJ1dMX9QTHE3wJMrA06tI6h8IvBFwSCQYIIFo7Y2lXSslST0ggCYY+kEljb2gnEno0x2tcEC5UATwOCTxx84ON+SV6miJIJC7TsYWTNwLmNriMBewmpUAA3MxF+kyXIJ5I3j0x6iFoIAvIDBhN+0ErG9hbed8BmXqRMQRFgIUsRGxvKiRtG/zx5UrwRBkyDcbxuem+5jjbAAgeB8RMFrxAECINiQTJ02MxY4NQy1Oo1gW4YKoO/LW5vAUcc4QZTMklVEEEmLDa5ggX4FvYmcEWuxIECb+hBmQRwJMfXbBFWxSoImYM9Li5AVZJjSCxVhPTvEYdpIOCovcFCZXeRYMdtj232wAvQzBII0ibi5FiOnZd4PY/SMfNUFpWT3A9gTETuCbR3ww9FCRqAYqIbzOzXAYKNKSOwkiAQMfKiuU6dBLuqrVWDVgABgRMrEkKLRc9sMrpgqosoBsIhbW35JtPG1sY+7IdJEdRsQSdwTNgJ2N5Atg1XKFWKhSRpBCoAxJMyoAN7ixP+m4LtDJtpg6IvDAwtzIMlp7THy3wdjpKpUxEyJO4tC8+hMiN4O4MY+SmNXxFStiGknaxLcKBe8G4v3c8k1KSvSJY9U6wUDQSCGtCje0Hbf8AFj16KkBdcAQTpBuNirEBlEzM7+u+AiP+HySAqnabiN7jbeCbcBrYyfDkpk6Qi8kDUDvBgdp2ABPtF3KlNWudOkkAtCBSd9MACXgfiA3sZwucxTWS0ILgnUVbe3xANB2gzMQdUYAGaKCIjuSSO/cmPn6es4CaSmDaTHN/UWk87DvOGEqa0AA610lrAhYBmV1QRM2LRfmMerWbUE2tAIaTGx+GyiLRt6yLgA8pRAA7kKbn1EDqP8pvgNSg07c92kXgEgrEkiB+WCaqhRpg7yFJ2MxcQZA/EDEfPGqlKoQSV+JbDUCsRI2sFjmL7n0DKrll1EEC8bRebztsL7jfttga5OmOkAEbweLzAUt1b+4vNow09PoChFAi+mCuwOmfxCCbCedjgVTp0zYtAEDvYkBjECZJIGDZaK18qikGQVNgQbTNlgkL8yY9sbXJCAGmZFtC7jiVVpPtPw7mMbq0mBny2vAIW5OnbpAho2kE78435R0kAAOI1xq/ETopNChisEsQNJJIFhbFcj1CWYycLp0spbZSNOrv+CTb0MxgKZUtIBncwqgfKLm/c84o0UDWI0MQdQIURpk3E6jAMk8Akb4J/gzkQXYki5awKkSDAW1uCSZtc7K58fImG/CK2XXpWNTepg3nqImw7+m0YToZdHIQAAEgBgJgkmTIEbCL91tGOnq5NKRJFiY1Qo1Hgk2AWVkDf4p5OJ+XoIIFPUbgAmZmQZJJIE97RztjO+v10uelUvxKlqB0rA0ldRgGJUjYckP2+QwBfGFAHSjH8RJ5+l7RfFWtRApurHU17TA+NiZIvYkWF7gC5tFzGXMzNOnN4IA+ext8zzc74zmW52uw/QClGXrYalC+WSxMdQeBYQeCRt7At5SkZvDmB1AMXn4i5AVo+SgC0m84HVdiTFPUDazdSgGC3WsCREHdSBeMG8UzSBfMqGoyBgJDDfu0OZIAjTA2vjoZeW8pliUKgvT6rMAzF43YByqhdRjubbYaVaeoBtwJhpUoP3xcxPrwDAIwPNZplSYEfHIUtKwCANUCCtrg32GPKWaDBKhQgyCJqkgWEQGEEQJgAHCBrK5YkspglCpBoQkej3sTz1GbWHJq6hXRWhlfWXAkmLamNhAbbUJuAL6rLXbpJtMlkIULPwrJDEW/F7iJOAeJZWsqDQ2klwJ6AulSZILr1sJsJmxtgCgmYUFZYakU6VJMhRAkhodbbwJkXnn6lWBQSCPQumoiTyoUMTEw66hImOfmrKGTQGJqNomH23DMan4ZA2nbbG8nUABqpFQRpY06i9cbqSQotJMEkH1MDAWzGXUGs1IzrKatMidJMzBQQTt0BibElRgmdp1J/ZrqYsgAYEaBJlj0kgQDYSOcJ+J+VWUI1WAClQKFLReQGElgGkTC/TBKuY8yNSNI6tcBAsbgeYhLg/Dp0mRfe+Am6z0tZ0VOtCAetKYZSRKkki3BdbrFhxh5mHSNQQsd6QV76uCJJXiSm03EYVpVKlKEc0/2jBdAo6Q5OyaVJDEC8EEQOJxqn4gctSLOpWitTSpAaFBiAUqEGGIYagxvPwiMAaoM5ISkulAeowyaQx1WpirqJO/XoBvvfDVPMjX5fWChGsgfvDVEjpEgqSLNYYTyGSrUUcMshqjMEWrpF7iTpYGpAMsWKgAbRgeS8R+8JqBFM6iNI6mBBmZjQ5mO997i4DtF11sDHmAS6mWO5XVLMRTU7w24NxhepNQP5y6F1W8qNRp/hNSJKg79JAjfAvEV+50h5WtDUcECoxWnJgszMBIOmwBI9BFsMMaVMsfNB81w7MaplhHQJYDUgFhAmCN8AYqaXJBKukKSEcm5ncHUgQkEaYvF7Y9/xDZVJdVIVmnzCpjolpUSdjBNgLcj7MkK+uoVRAARWYGoGkwyEOtmECDEgmdrFimlOqtKoASVXpZR1JIvAA0IImwAHvOAEqdPy2DCEy4VpLKaYEAkFFmDqbdmMyR0nB6+ZKhHSnUcOyiTTdFUNBLMxX4ZuBFxAtF85zL1q16VOXVmKVahUlNhrCgaLrMltNjacZyuafMC1ZqyyyunlimpJkP1B/MIHDLMGMPQCeir1gRUp1Kagr+KoAbao0oFUi2727cYZbRQVnPwFhqJD3tpCqACdZIHTBmNse+dUejopEU6alRTalqaSt9yFTTwQNZJGxOBIz1akVa1E16JB0rSrNoJWBfUAJXiJ6j6HD0Gxky7EFKgRobr/ZqABHljTUFSpI4fpv2tgCZBTGkUVCNbQqiNM/GtWPLsRtq4MjbDCZeoWKtUKGNIhKasoLfGQzuRIBgQpE+kYS8DzKGn1KKNUuS4dyjOFMCp+1N7ASB+Qw9EN5S1q+hXRzTQlgC1gx6SsDQbqZPUdthhepl4q1fO1IiBCNYBpmQQXBWAYkDS43Le2C0/E6et0OY86qralhVqBVMaAHLrTQx3J2kngfDwirWpBTTSjS1amGrXVckyA06lQtqDRLCBAERibqQ5NvMj4alYHynd0JkQCyjTYgGyogMwuoiSIIg43mvDQjIUULDSp16Pw6RqVQ2o6ZABXkQZxZyzKE06RpWw6f3RYQLHvFhcQODAr5t2ZkIGtjuZOkWnfc9QGqAdUgabDHNl6tt1G+Pp/bdXL6WGsB3/AAkIAQpMx1SyqTEkRxsMD8RzoVNdpJgliQBE3n5G8e0zjXiuXCwCx1TtG7Ed2IJM2AAMDixOJ2eUDpIA6QHJ6pIuKSD4mAJItuQx7DEXLl5XMdeCNTPdQESYLxe+qykDe8TyZIvey2SqO6kXWmR1F/hkA/HsQQRsNwYjbDtTw5wyRTtpApkkgSDq0PNwkwAImVGwJw7kMsHoiG26leBAkkEAECAOsAntieotn7oJCsurSV7EsSB0i+kqJN/U9xgecp6WiWgRFj9T778YNWzgapWRSyqFMvIkX1GDwTMD0Ym04l1su7H9msKAALO02BkkEXvHywDUI5bPa1QpVUC469OvaBGowF5B7+uGKeXpsx0M2ojrKDUewJMsqtM7lTzeJJHqUxTY+ZXoA/A5p+WASCQA0EcEfELTguSybmgTSqNWIDBWSi2hmAAhjIE7Aubkb49DXw4v7hKrHUaidGnpV9OomfiYg7RvTvxxjdZmQa1QaukELV0IRtOlhpAB2grzE4ayPhdU01Wqx1xqJp6hG4EBQpBA5Bg97DCTUEoVkp+RTrBiWLUpeqnurMz9rkgXPODRyncshVTFR66kkoCpVTIsvSyI9xvLA7XOPvA86usLUVEzLFiiBTTYKR8EGkSSYMQSD7icMvTIYOtBzMDzGemsCIjUahi14IAF7YT+55g5la50SgKKtWqrDSb9DUkWLkmAuxO84NFtbzOaqJTGgjay0qXmEGNgfMVSQJ6mAixIGE/CfDRRVtIbq6lZqdJ2BO4aoY1GeNIAk++F63jVZGC10DFyAlPLnUxET8Dgkqd7Re8HfFGjTOo6PORiF6qtdVBJmSAoqSdgdottthWAvWz5qZry0WquYpqwaq1UCU6Tosr6huQgCiQ0nfDeZLkAlcxqYdCpUS59AjEyBeTC95wl4N4RWy1N08ygitV1nzAxDzBF5UGPW4gzHIc3nHfMIMnVy1WoQRVqBSum4N3ZyKkwRpEta0DBoKGXywTWG+80tAJu0Jc3IqSSbmCWaPTsxlMu4pkL5VV9I0VajGoxJA8ttMFOltyG0mLKJOPa/hdeoQHrVPLsToppTdLzBcMwUcWkW3g4ZfLUTepXqaWk9WZZQ0gQbMl4mBEj5Tg0Erx/MU6FICtSSsx0qaNHpYGJLEwagk7EabEW5xR8M8MqUKCpVZqjCNP7WqiiYUIACEte7XLSb4nfZjOFVrls1To0gxK0taM9NIG7Q2qf+qTe2GUqfeSGpPUeiI0lc0EeoeGIa9NV/wAqE94MYYOt4QG8xBTTrkEVFNRoiBvBCFgWjUb3EYifZHOVzVq5dKqulCRqYOXPGkKWCqoMbn6zItHIq6ikKNNVmdLBmNjvrRSGJi8vMGDbHNeMolDMI2VqBWcxUo0i2pjqW6ikWCtpBEEjfm+AOmy2TqB2c6TViDFIlr/hDPUMKYNhp4tF8L5rwxqpWtTZv2hVpCiksRPmM6IKumAQPikkbRON/fdUM2QzLWsraGX3INQEwBfULX2wn9zasyzQYUCP/wAcOgBLAHU6K6eWI/CSZiY2k0BfvdKqrLSo/fAD1RUd6atsCz1Wj3iRzzjLZWrSSoc71LUhadChXIRhxTRAdblhaSwBv74YqVdYVxljpTVpZalNKigSCqaGEixmXPouInhedfMN5mXqWGqadeoSwO8qRLjjo1kib2ww6AUJE0qdWkQt1os6FdP4On9kbSCZMDCOdytJHSpUzL0askNUeJYfuFXUzA0iYkwfSGM14BSctroUw5IJqGs3USOz/FAsRz3FsQ8/XGXYDJCk1dzBpLQEgckoVLC1+pgI23MgPLm8zoZqFNHAYjVVQ0zUgzqUUmmowuSCBvtN8ZylNBUatXZ8zUaY1USVpEWOgdSJ2Jmbi0mMabIuqz5wovCliKNPUoEkToJ6bbsQoINox6tB1VR59Wo0albpAkj8Kot00zA1ATxY4VoM5emKjqVy4UqZLOipClG1MwUyLhbkH0m+HlrBQx5AMkiCINzaYMk2G1heIE7Jl0UI51BIEkLBY9Ri/EL0xeRvEYwawYMDYauocG9he/Ck/OCccXq57unV6eEPmp0KgOksRJjZAylhG8sTpsbAe+JOSZDX1RGgEgmCxklgbDpA620iJhe0n3M5gEoSAepTYDmo3SPQKXt2jkYRon/iEmQFYkT/AJRY8amLSeOPhnGTXRlaj1KiALEjURyEWwGxPUokk76gO8fZzxJFdVSGdi3w6dxZiCTBvcttAjbBsrVJQkw3mK4ZotIp1KkQbqpCKTN4YTtGJ+Z8MCjy0lWLFgGYEkEKSTcm7LffYnbFSE05ASo9QtUVQSYAvEwqxZbkXmYm1rLVPGSxUEBCRqMCdJ1CATtZTpsN9rWxo0lp6aQioznSQDbUQBLkXYlXUiOkKmoE2xGDr+zaPjhUQTdyxCkwZ0jp9SVERGKmMqLdLFepDuATsWA9TqWTF92IPovGJPifjldH00Y0jfp5JJ45gifWcE8Q8RFPNaG+DUFkC+2jVHYkNbtzO5Mn4RS0/wDuHAaSRImQTJ/1lx8jipNeUs+IZ5VK+YmsMAQ1SmakAyDAUqqmbfCv5YN4d90ZT5ZVSZPTVqob2EqrQoni5A77YjUftE6kqwEjpZp069wWYlSwPoIibRinThan7M5ejUAuUWo0gjkSAbwR0nvju7+HJ4WvDsk3xVK9VyQD5avWCqTPE+Yf+phzIGM1/DKnnrmA9OnTSnoYNqpqFi7FlhiJvDX9xif4bkc2ikmtTdTImv5kKDc8gAbSbxsOcH8OqV6xOuhlnSeiqCUBMfg1KSV26gAOxOFT/wANZR62apO9GlSgsVXzzVqalt1dZKoCbbXgibYK3izZUoldXLVLDRmNNNSONKKGSSR0i3Y4fqZ7NeT5hoKqKpYls0NgJ2WmXj+EQeLYm5HK1fE6DVSKCw7Ko8p3YWUs4bXKzYAx+HjBsD0/CIrvWL5ujWaRrFNUQAgDR+2JEtEXY4dreHZoo3/uQZsAKKEgQBBYBDJuDp29cE8L8KzCqqDO1WiJJoITBuRqqSxvtM4V8VyVXLq7nN1HVUkroRWi/OhlURH4VvB4wBqq9Sk9FatPLlWBFSulHSKRBAActqgAXmPlyLNTLBQPN8lwSLnKkgkixJdtNwouTFiMctl8pVzaU6pp1qlKP+HWzACuZs8U0WI2jpuQdpxfp5GuzBvuuWVEjT59ZmC3vU2ImNIAO0fxYAi598xTrhsrT/ZW1vlqa6go9aepVJEmxBPyEteGVPD8szOmtSwio2ZpMSAbnSSsIdWme+wi2FM39taxzgo+fllRbmspIBAGymoW1X/DENHMDFCpl8tmAGfPVMzNtDVVVDfY01ZWvI2g8+mEavkc6GVVpuCoWAqFL7gTqaDYRFo9eM5uhRVlqVUolgCEYlJ5OmTA+R/LfAvEfAMlRRWanSpBSYLHRM7gtrlhHEm2ISVshTDLl6NF3q2HmSqgfi/a1AVpqCLBSeO0kIxk6eSy613rVKFQ1H8xaZOpkBBIpixBJG7AAdzgX2ZyFR3q5vLscrQcnSulWYmPwrYBNhDSbwMB8H8LWgzMuaAqEg6UoiqgE20umpdOowTC434z45U+8LQo1G8021GnTUerEtTBgrAmZwzXaKZ51hquWMkCVoO8cS41gA7byODibV8S+7VimYq1ESLVlRdLtEt0lW3JjpexHEgAuW8Pr0T+0anXcgyz1nm4/CoLKfmBxfGF8UprXfzMsTVAAUqPNZgv4k1AWW4MXBABvGEBv8WHmaKYWow6Qa2ZoquntoUPpi4MEEzcbYRzfgor10rV3QtMqMssAgWGokmSDK6tMD94DH2d+0IIQDK12KiRrXTpLmFAVpmysRxF8SMxm69YNRCnKBTJILNr6bLCCHkdW8Ce+GD2cy9UVwyV8xTpC5d64AM/8stBZQLatp2iceZfL5ZGkUjXqOYJJFUEbwxY6SR+IkbXO0498Kp5cUkgmoRBNRqJJYAWhmBKJcjtz6hwZ0AEqhOklCIVSSBtCQSRaZEGecKlt5nPEVFJtTEAQCZMiZiCSYXaAYMHELwzxem1fQjVKpckkkBVI3IICzsDJbcc3w/mXd1KxUQ1JFgtzvcM9x/ET3kwMe+D+GLSUsOudJZxp6ouVAHUsQIF51A3JAEZdReKmzSmsqBcgGZF7MReWgyJteTNro5jUEAFpYMTcgDpH1kD6+kYapVRo8wklZDSIgL1aQLQJAgE2AUtvBO8vTDgsykis7AQx6VVakSWv1EaZEb22kceUdONAp5MsaZkswSmPd6iLoXvcqt+NXuMDoM7BAuzF6n1bSo9Y1KSf4vTHlLPa6mpTA+9qxjbQhJBjsFG38IxutUFRryP2Tr0/EPMepAX16U76vcThaXtRy1WFV9UBUB2km2kf6GBn0B9MKZmiV1k/CSNRJEHRSClJgaUJgMZvp7DG61Y6a0tpBQMoFwoFJSY/hMVDHt3xnxIK3RpBYhnZTsA5LMCB8RY6rcEr2GF8hJzadDnck34ID61a/cghF9jidkwRmRqgqmoqAR1BWlG9AWMyf3rYr+J1ERRqJApqGYXN2IpqLblQEUyfwE3LYleF0nABqWZifiiRbUFgSfi0vpG0An4saTwipGeitSNc/GtSD7OWMR2BAI7SfTHS+JZin5jTSDmWMn+J2aPzxzJoMlCorAzUYQbEdKs0gzBuQPc4er+N6HcETJn8h2xdRLrymUcqs62liQTCfhO/rcdttsW8vlL/s6zUmA3elTqmQLRC6l978Yk+FhblZklZgLY9upht6fynD9CtpaagKgqYUAzzBMAjubHftjvsmnJuyncmtVKtMZhKVVnVyKzVWJULeWDahTG0EKvvOK+R8ZSuSFrKH6gU84k2/d/Zw6wJ1CbSIxApV6VLUtRwAQrEENJEWEAXgHkwQcfZzMfekinl1KEkCtUUIFj8Q0mZABHI2tYYjwfl0laiDbQjuYJqZhvNC7bUx2tAGlYi/BQy/2fy1MStXMeYZ/aUiE3MwFWygH8Jt2wvQzOYpJTQkO6wNZroBEaQLrrgSR1SbxGPG8RzTamanl9KwC71bQTaSLESRbvxhGbGTzD1Yevm3oKrHUagRpjUsKsnR6Eb8xbDVX7K5cX8qrzBbMkmYjZRAO/thPI+JZioRHkKkGaiEkzBHTqGpoMnoEdicNZbweEGqrVd2nWzV6i67EbKdrfMRJNsAB8Tp1snSp/dcxURpEUS+o1BNwiaDAUW2AIvvihkcm1Wkv3wZgu0lvNqsVYAggwCAqjtANgcI0Ps1RBOsF9iS1RzEgkSQwAPNxJ2wHxDwkZcDMUKi5cDem86STqGpdRJPopUj1nYDp4orCqKaROlQiHe+1y0xbv88cx9s6+XFGKQC1SRp0JpMbEfCDclbDcibxj7/G84+nzUGVpOpJqrQLegkmdBLRsBYg4d8OySatRrisRNzsJEzyGMwePlbB4CB4NmMhSpJ54Y1wZOpDYg7C8GCIOoDnfHVVftDqy7slGsEKXLMlMEEbUwxljE2Av3wdtc6xsfxENEbCAY7dwLeonn/tZ426PToq+otDMacAMGgaNOkupImdRYsIsRbAF7wz7Sl6CvqCKFGlVE6FHSpPOoqPwqAJi8WmeO+IVMxQajQo1XkKdaoAscKAQDtabRA3nGcnTWiF8jJ1UgvJaoATuwFjcMIvAuMO0czVY9QUi40tWa/vFODHzn1nAAPCcjWp5ZFWuLhtXSdLPsQGEPYjSbcdjOD1KlTWvVQeoCBGltQV9iGZrydxafU4FkszWqF+qmumFLqpedpAeFXSB2k8QIxutlyyFHVqgaJA8sA+kQDGqI57Rib5AjsaekuaSiANTBwQBMbsRM/re+Jvi/jf7MpRzANVh0imAZNpB0A6SRO577RhjP5laFJjSpgswgI7iDuJgkF/bmQOIxG8CzqU0KvU8p3DMyaSoHF95MW2ttAwwP4PXZKSitSqKQZLQL3gMx76i49IGKucziU/iSsdiFWmxFzvNgO1hfjGfvEAkMkGAGaoGmbwVkDg+u1hfG/MAMlUgkyVgAEgadhpnfYeg5wqcASrTifgIILEI3VO9NQ0AkxcXjk743m3lVAsGkKLTpliXWBeW0NP+WYjCmertBILUysG4FmN9LGImCYAtJiL4NRoLp1EzpBkkmSHvZiR8yLCZ7YjLxtWPnQnnJrR2F2ZzTM7CAGqSSZBgAE7Dqwzl6heqYsE72ggVST7lwRG8LHGJuQbWdZMhhJkkgKCBCAX0FtNMAHjnmtlMwArFBJDHcj4jqJUkcDpn+fUcc+ca41PagtIOsCRrHTsNeof90EGeNh6C+8RVRSACUSb3kBm/L051YGtQF6jgmCAFk76NbFj/ABEwe0DjEsZsisjQCFVTvPwnyyRN4Kse2I1a0l06OhWsnAEJPb4U+gIcR7YBQzGplardqqNqB2CDzGC9yzLf0VLnjAMvUUPpmwE7niodIHuA39jCWWYtUpsx6lWtAHLFWZ47ABgk7CI9MKRVPU+sNWJCqBKgwFBYgdduoqQ7aRyJxGz9QHU1GWZSBtDKNUkGSSCTfifXg3jebVaBpDak1JZA/F5bSw73YiDxPfCXitYJlaDAaWrdTHe1JFpqb8yzxjXGIyoFHOgVkpmNLNpcQILVGufSGNvYb4xW8KeodYpyDzDjax+FSN+0ewxpKopuhKB6utAZEilzp/iqWJgyF9x0m+0JHnsCFqEBQS5WbKBF7m0H54tmwuX0wECn2AI27kEn1NvbDC5ipTqghR5UamC6bTyTHQNUX/O+IVIPrIAMjhWgA7Xm/oRi14dmGVwdADQT8UxaDFrSNxtGO69zpzeDxytB3er8bSCGAZ4PMhxoI9DyeIwRQkdReB0kyI/y6bnRMT2xKeuFqKaQdwd6dOppUE7rAUqA0TAPHGHanif41TQ3/wC9gSN7ynURIO6ziNjR2gFAkkTYknURtvsebf8AnAs/AXzHqBaVO5UUwxcn8JFQ6OR0AGBBMwInnP5lmGlaCkbNvq9Vkn9MAzGUIKPVrszi4Jh1W/AJOq94ET7iMHka1XQ5GvmWUGpUp6SAyr5ayFiRJQqoMHbudxw3UTrjz6lJjP8AwyI+ekNc2vM9ziNR8TqsyzWV1sXmnBb1EbE3jVFr7Y+q/aMrVCCi5Yt0qx0gyLNtEDcSI3xJ97VftE9anRL0XAUXbWuhySRC0yJLTcyIsd8D8MekyLVGVOtQJqVtM1GjqZXqHvsPphCj4cC7PVQVHMXcuwv2EhSPYR6YpLXKyNC25KnbsOvb2kfyBbBK/jwMHy8yWMwIHxTcAq5GxJmOL4AudrsjGlTp05JGpqp1AqQJCJKBgTsd4uDIx9SrgsVCJqtIX5QSATEg2JiflbXmsNTFaKA2Mw8kWHUqwwudpwj6GOZqgFquaqGIjTRoqNxyVYkCduAPYYTreF/tEqmpUeuQSlRgDTmDsoEyskC+4FoEYbKKY1amNjHwoD8QGlbBbg6Znb1OCUqxaQGZTMaIUK0CfhHQx/iaDYX5wgNTzVSSrpTQQBq1G5tvqHSZvY+/GAVvFaVkZ0qEkKEpnWZJ2CoZIItMjfcYnVfARUZdYOm5C62K37QG0zMyCd7i04P4T4eioNCoWpsyyAJUhjctJaY5j2F8UHy5NlWnFOpRphj0LU0sAN2qEhoAAMAMQBFr4zmfF8rJHnsV6pAas1wLcweRHqMO1KIZCnUVIveIJubzDNIQQWtHq2NZWktJRTCOkAQJHMgkqQQZuZYwbA4CZytf/wCQZdkLAEsQo5jqZjOqL9jba5x5nUQKqvB1AjrU/CHuoWD24J3sOSbM5rQomNW8uwOm9upvgMiNNMiBu26mblvEBVrvTWr1Kss5UAWtGqRILGBAgCe+FD6byvhhy5MOqpDNALEr3BMKAI5N9hjFDxQOBD0mRGnqDjVAAG6wsSduT64YbNlhoqKrBpDOdQJk7EKRxt3tad4/3UZVZRwEcyFqgAewJu4Fh8zaZwaEsN1KJA1uVKrN5gmH2F5F9z3nnHmYrXUQNVNQ0CSF1G7Q09RB0gWktcwbp0PFqdaoAASJBYGbX+HsRawP7w3jGPvdPQDU8xXqhmYqloLNYkSRIubbRNsTVTpUy+YfSzQqMfxagQqqZ0jsV6VFu+1jhoZoLTaDE+YTfspA27C1+7c3xFyPiVFAVRSRohmJMxMbGQROkypWYniMGzFYs1yNUahbdSNLCBa4qMw9vS0ZY/C5Qs/m1AMAizrEfwlifcsfpAwguZCw7AbaJn11GbXFifmMBzlaa1ZSIENudyGuw7kgMo9MAo7DeNNRxIgSAQsd5i/tiOOl72unMBaiXEqjt7wxX9ATH8frjWTXy6rvwihVBvBK+vJYs3rbvhZss+rqKrv8TCYFtt7qF4749zsLEPTA8pWuxHU5RZuokaVYC/OM9NLflNz1aadYfx0je+6sJ+o/PDuZDaMuUUsyZdAqhSYdtVSbbBQ0350YxWyflrVZ1L9AOgGVGlh8bKdzfoEb3I2wDxqvUqOackLT8tPLX4dQVYIUWMtqH0xpIztK+HeF1i4GmJIksy/vAy0mQZ53kxzir4oV8+qfu7uS5ltNidrelsJZVqaPTpi5Q6iB8IYAyzEXdhcACw+cBat4jXDvoMAuxso5J7DD7tT8MVHGnTqZpJkAgAR+La4M+nrj5cwEhY0jpMkAnaQZkWm8C2EhUMztitkaxpiQxeo1wlOJGwl3AlBJA0qQe5Xnvy+2Om2yGlAarFFOlhTlgZN5ZIOkzsxgRETthmpWZEfZ6jQt3DjSLki0qTCoAbxr2wurNTVlYkFm1CCoAN7oCZY8ar+h5wNfC8xUAK0HY26isD1JZ4BvzOJnU7pm8uq/G7VNfMMFEbEargADiMe5rPKJIqq076kDaTxPShKkfiCm+AUvs806qtVRA/BURyO06XsN/WeMfZfKUgQwBLSLRJjk3BUxuT88K93cT1HuXrVqywrgDcinTE7mSbyB+pgW3O63gjIRUolwVB/4ggkyBaAVJiSQY9zjeSppTGoTpImNZseNt/advW2Ki5pYJKIo0nVYavQyAWF+bW9sKwbL0q2ac6fNTUdwlB2Mdh0BDzZT74YXwwFwaxloJIqOO1/2aNI9BBjvY4XTxEsGLV20dKov7QJpvJJ0gm0KvNyZsMDfxFlpinSfKiQoYtU+KNzDQoGrgibDfE7VozVovEUdKASAfLmx4M9Mk86Z7YDl2zg+PyWCz1VLSf3ZgFfpG2DZMa5L1qRgbo+sXBtphQL/ACPriXmHT/hDM9EmFKkkE8GFA0zxxg6ElV6eekOrPTR1Ahg+sEnVYBhZRHH6kYl1vtbUVI0LcCGM9XcwCAb8e2Pcr9nqVM66tTWBfSEEE/xS06edhinmM9lHKqait2CIbTEBW1aQdhbDJCXxzMVop0wVMifKDTzJNyI52ABx0jZB9A1GiukHTJiY+Et5wAJ7kOO+xv7lkoUVaAy6iX1MqwLbFg5F9xb89m0zoiBswMSPi/CbtYjuLWthClq+SzjEaKsKwBOlCGUahNgNI03EK0G8TOFH+9UtKhtUuASbkyTIMgwoEbMY79tUqvSzHRpB6dQJJOwkRESIGq9+wwYKCDKqTsQRaIsBtJ22jicOEAc9m3gCiEJP/EKi24Jm52m4vjGc8MefMFV2rwC2rYiZgaiCumLTM9W04MKYAJlwSpgKx9PhFurgfXiMB8IrppYs5LEmxYzAPSGn8QJbjv3syHzHiYpUlNVF80hhAIhtKqTfVEEtc3JKnuMQ/DfCvvIerUcwCoVQYG91/gUDYDb5Ys52lRrL5bNEkaSp/FcW32FjPrbEdFNAwWRqaNOpVG2wYidV/Y++F8n/AIUwoA0oFXqAGkiDfVeTEwok7/XCPilCNcGBUnTYfCTsONSxeTaLbjAMz44zH4oTUbjcgkQOOzfK2FP8duQKa6Tv/EBtNosO1txF8KWbPj0+amCZHFiVJCn90egMEx9MN5TNP5lMKYZnUCRMEm1/WYsBbHmZz5qSALwDAADEbgjggCbC9zvhTLeIFGmCXn9mJGntJ5YjgWE3O0YeVmjko2WXU6uxMs+tVABsWuSSQAuoxPraZw5lEKlvKAOhHGr8cXIt+BZ555M2xOy9bQ4JYHSeq4JZgLb20pxeARPbH2Vzaa1kaQCu5JkaiYJEQRJg8fmMssLWkotCkysbTeSRBu27WnYRhvN1NEOPi0imn8LIWk/9I0Aet/w41lgstUdI0621KZHSDZliVOqBM9U7G8JZrLOylBDBCIYMIBHxl+V6pa8d74y0rZWhUIqKwJGobz/CQQTvuefTD1TPqKlVjZnLoGFrcE8atgGA7++EPLHlq4uFqFSdpDKGFuBZse16wJEi8C+4kiTImxn1+WL49p23l1VGB0MB1TDAxbaIjsQfUYWq5UajDrEz1NpPzHfBGrDSVvFiI2buI3gTYfP2M9GgtqinVyFM6fQlnEt3gQDbjBYRSnm1/wCUm+7Gofy1XHywan4oQSDBQ20rKJ81SGYehOJ2PcaY5Xf9RU/X8Zq7KRTHakoSfUleo/MnGVVSuqozSeWOo/IGSQPl74SXBHoiTvYYdy1/VIWtnD4iB0raYBMRIkG4JIPe/wCW2NszEjYeva+wiIU+loPbExGjDNPOMNMGNIsRve8zvN98bYW5Y7qbFahr1BtcgAkrp03i6gR+E+kY+SiakszAAHTqXp1tu0qJUNpjtvyZxPyjnWBwLXv3PPrjoVywpBQskFzYnaBqt6+vbDsLwRFIUm3VaZEnWDMjYBgOrVBiBscS6udpqy+WgBUm5k6r7kMYEcAbX33w54ix+8VEYlgAD1dyF7ehjHuSy4NM3gEkkACPhPcTx3xFlvZ+DeTz4dQpD6jF1kKLnntcST2wjXy+qpNHVqBbUDsBx1bEbiJ7Yov4ao8qC37RUZhPJpa7WkdWPUoQtNATEiPSZnb2GHx3U70Sbxiqi6XCN6Hnk7Hm8xivkWTSCoUMR7b7jiYk87Rjn8/1q7N8SEAH07HvGFVYtMselBEGNhYe2C+dHrc26XxLws1oBeDc86drGDyYGxPFsT632feJ812C2giPpLRE8fPEseK1R+Nvr2t/Yxf+zdAVVLP1HzEUE8a5kjsbfrviePyfcNjweiKFCoEOoh0q+lSmQRA/CroymByDPOMVPMUgj9ovsBvfTwCbbHfDmUE0q4MfAz2AHVSZQpAEAStRwYF9Xe+PKmWWed0uTJu0TJuTHf22thT6Kp3/AKgVRBHBsQfbVdbEW77e+IrVZ1Mqhg5/EDb0iYvuTGF83mC7tqjkC0RB9P54o5vw9aVN2WSUdANUGxixt6nFeFaC8ONOm81IKn92QRqEj4lKj1EQfa+GqngvnqDQF1t1NBabydRhe1j29Thet4Ygpo15LXv6kR9BhrwyrCU4AAqVArD0VdXvcmTfBropQMp4cwAFWncE6QT+K0qQJj5i23OBPkgTDSrcmLW4AA+pv/VjOqCdUAFuowOWa/1N8fV68aYAGpFBIEG6gG4vcE/XDxmoLSVSgmshXYqLI0b3kcwu8++PaoAOtjJBIDgXJjdhsY31TJi84Bn301G0wIAFhG0Xtz7Yp+IAeVVMDpq00AG0FXYn1a0SeMTcZke6j+X/ABL9T/ScaWsovGs9iOn+rfliv4N4cteabSqmHOkxJGtQLzYCfqcRMzRCswHBjE8ae1Js4zaGnpYKHEC5pHVf3EN8/TCH3sggqSDck8kn+Xph7w99KVSALAETwVUwfz/TE56kdOkG5uRftHtz74WvhT0ZxridzJi0kSATwSJIn1OMFr84zsTjQWxPYjGYMZdlXrAMiySZ6u8ReN/cjGswlNTEPI+LS1geQJBmOfWeMDpPcH91Sw995+p/IY3lMmHEknfv6DC2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8" name="Picture 6" descr="http://900igr.net/datai/prazdniki/Vsemirnyj-Den-vody/0015-017-Peresykhanie-rek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3703" y="4592840"/>
            <a:ext cx="3117726" cy="2191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3058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816162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Другий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же дар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богів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–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Повітря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Свіже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і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чисте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,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мов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кришталь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. 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Не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має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там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отруйних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газів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Прозора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й чиста пастораль. </a:t>
            </a:r>
            <a:endParaRPr lang="ru-RU" sz="1600" dirty="0">
              <a:solidFill>
                <a:schemeClr val="tx2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Заводи, фабрики на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милі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Наше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повітря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забруднили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Їх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труби неба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дістають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І смерть й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хвороби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нам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несуть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. 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Замість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веселки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кольорової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Всі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її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барви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дим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несе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. 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А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замість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свіжості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ранкової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– 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Задуху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вітер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принесе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. </a:t>
            </a:r>
            <a:endParaRPr lang="ru-RU" sz="1600" dirty="0">
              <a:solidFill>
                <a:schemeClr val="tx2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Агов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, Людино,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схаменися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! 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Адже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повітря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–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це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життя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. 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Лицем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в природу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повернися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, 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Адже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це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наше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майбуття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. </a:t>
            </a:r>
            <a:endParaRPr lang="ru-RU" sz="1600" dirty="0">
              <a:solidFill>
                <a:schemeClr val="tx2">
                  <a:lumMod val="50000"/>
                </a:schemeClr>
              </a:solidFill>
              <a:effectLst/>
              <a:latin typeface="Times New Roman"/>
              <a:ea typeface="Times New Roman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2179" y="196487"/>
            <a:ext cx="2717265" cy="2881832"/>
          </a:xfrm>
          <a:prstGeom prst="rect">
            <a:avLst/>
          </a:prstGeom>
          <a:noFill/>
          <a:ln w="57150">
            <a:solidFill>
              <a:srgbClr val="FF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3356992"/>
            <a:ext cx="4265476" cy="3199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2137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60338"/>
            <a:ext cx="4176464" cy="649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А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третій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дар – земля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родюча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Її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багатств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хода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разюча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І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повная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скарбів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комора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, 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Казкова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фауна і флора. </a:t>
            </a:r>
            <a:endParaRPr lang="ru-RU" sz="1600" dirty="0">
              <a:solidFill>
                <a:schemeClr val="tx2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Це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я – Земля!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Життя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дарую, 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Любові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мить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несу у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світ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. 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І все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довкілля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зустрічає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Теплінь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і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сонця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промінці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. 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Ліси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, садки, поля і гори, </a:t>
            </a:r>
            <a:endParaRPr lang="ru-RU" sz="1600" dirty="0">
              <a:solidFill>
                <a:schemeClr val="tx2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Тварини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,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риби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і птахи – 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Усі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мої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це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дітлахи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! 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А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ти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є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хто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, Людино? 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Адже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ти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теж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моя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дитина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! 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Поглянь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-но,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що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зі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мною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ти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зробила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. 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Хіба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на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це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я заслужила? 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За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що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караєш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ти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невинних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: 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Рослинний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світ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,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тварин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,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птахів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? 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І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поглинають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мене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сумніви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глибокі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: 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Чи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є в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тобі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душа,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чи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є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любов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? 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Чи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може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розум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твій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холодний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Затьмарить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цінності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життя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? 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Чия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дитина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ти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, Людино? 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Невже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моя? </a:t>
            </a:r>
            <a:endParaRPr lang="ru-RU" sz="1600" dirty="0">
              <a:solidFill>
                <a:schemeClr val="tx2">
                  <a:lumMod val="50000"/>
                </a:schemeClr>
              </a:solidFill>
              <a:effectLst/>
              <a:latin typeface="Times New Roman"/>
              <a:ea typeface="Times New Roman"/>
            </a:endParaRPr>
          </a:p>
        </p:txBody>
      </p:sp>
      <p:pic>
        <p:nvPicPr>
          <p:cNvPr id="3" name="Picture 2" descr="C:\Documents and Settings\Компьютер\Рабочий стол\фото экологии\p50_risunok21[1]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2443" y="4755847"/>
            <a:ext cx="2784029" cy="208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5861" y="3016247"/>
            <a:ext cx="1872208" cy="1617210"/>
          </a:xfrm>
          <a:prstGeom prst="rect">
            <a:avLst/>
          </a:prstGeom>
          <a:noFill/>
          <a:ln w="57150">
            <a:solidFill>
              <a:srgbClr val="117BE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AutoShape 2" descr="data:image/jpeg;base64,/9j/4AAQSkZJRgABAQAAAQABAAD/2wCEAAkGBhMSEBQUEhQVFBQVFxcYFxgXGRcWFhgXFxwVFxQXFxUXGyYeFxkjGhcUHy8gIycpLCwsGB4xNTAqNSYrLCkBCQoKDgwOGg8PGikfHyQsLCwsLS0pKSopLCkpLCkpKSktKSksLCwpKSwsLCwsLCksKSwpLCwsKSksLCwpLCwpLP/AABEIAK4BIgMBIgACEQEDEQH/xAAcAAACAgMBAQAAAAAAAAAAAAAFBgMEAQIHAAj/xABGEAACAAQEAwUGBQEGBAQHAAABAgADBBEFEiExBkFREyJhcYEHMkKRobEUI1Jy0cEzYoKS4fAVF0NTFmPS8URzg5OissL/xAAaAQADAAMBAAAAAAAAAAAAAAAAAQIDBAUG/8QALBEAAgICAQMDAwIHAAAAAAAAAAECEQMhEgQxQRMiUQVxsWGRFCMyM6Hw8f/aAAwDAQACEQMRAD8A4ozamNS0Ybcxi0AjbNHrxgCJVkGARHePWi1KoSYuycLPOHQAkSzG605MMErChzi3LoVENRAWkoSeRiwmFMeUMySVHKJBYcodAL0vA2MWJfDxg32nSNhMMFDBUvhwRYThxeZEXgzRtKRmNhvDSFZVTh5IPYZ7Mps0AiXkU/E/c+QOp+UX8NpjJF8rZt8wUEj1N8sMtBW1Exbr3R/eJZj5RfBkuRRo/YpKteZO9EUfdv4gtJ9klABrna3V7fQARrNxKoU2voNNB/WLVBPmzrhjZfX5QemLmRt7K8MPwMP/AKjQKxL2UUK+6Zq+oYfVYYKiVMQ/lhCPE6/WKpr5hNnW/Ug90eog9MOQi1Xs3lj3JgbnZlKH57QEq+EklmzjL9vnHU5s2WfiG9ue/h1gHXyJbsysCLfqFifJYOAcjnrcNS+RivM4WXkRDNXcPOozSiSDqAdYANPcRFFWD5nC55GKszhp4M/jX5xt/wAQPSFQxZm4I45RWfD3HKG//iA5xgz0O4goBKaQRyjUpDk9PLPKKk7CkMJoBWtGLwdm4MOUUZuFkQqGUc0ZDRI1ORETJCA37SMiZEUeEAF5H0HlHohQ6Dyj0AGvZamJZdPFnstTEqS4dCIZdNFqVTCNklxZSVFID0tRFlBG8ijJgpTYYTDAHy5ZiylGTyg9S4PBemwgQCsVZWFMeUXJWAseUN8nD1i5KpF6QDsT5XDZ6RdlcMeENsql8ITuNcbZ3NFTG0w5VmkXzXbaStuZGrHkNINsT0LmKYkGmdjSqZhFw7qLjTdUNrW6sfSDnDOFE6zF7PS4Tea/S2pb0AjGDez5ZFu1qCJmYBZOyhtTmbW2gBOoPjDDTvTo5/DyXz94vPFlBuLN3m1F78hysN4ypxSId2HaXBmCKZgEsMO6hYZm52sdSSIu0tDMmgFQgUaW7QG/rLva3SOV8Xyczq2eY2lssxg2XqVawsp6WBhk9ljtISdUTXC06rrc6XHMAc+UE7UFOLu/0IUvc4v8j+nDhPvGVfwQket21gRj4nScol99SDfIgVRY2Avc6npFWb7Q506xp5KSpV9Zs83Nj+mWhuT4Xi/NmIpE6cSzD3S5aWg8cjsFA9CYTcse5jtT/oAExajfsW8hZjr4Eg/SCGHYFOmC8wdmOlrn1AirX8cNqEK3I3lCwH+OYLE36LCrV1syYc7VMxnU3UXLWI3FzZTy1AMY11eN3eqBwa7bH6dRSJBHaOqsdB8PnzJ+cB5+O0UsNkImlPey94/5jv6QlzMMeapeY+QDV2dWfzbug6eZEV1kSpTZlVJw0sWzZf8ALfXyif4vElbtsfGf6BCtxybUu0uWtgOXu2HVmbb1hZxHFMoChAD8J8jrpzBgriuLzJx/NKZFWwTIALbaZRuOsVv/AAHOmyhMlqwABbv90kfDlXfXx1vyiodRjn30PhLxss4VQLUAgDLMX30O4B2I6qbxtUcLsOULFRKqaGersGlzls1zqQOQb+6RfQx2TA62XWSBMUWOgdf0Na9vIjUeHlFPWyk/k5lOwNhyilNoGHKOvVGFL0EDKrh9TyiSjlTymERMxEdArOGhyEAq3h8jlAAs/iDHjPi7UYURyihNpSIANWCmK0yiB2iQoRGA8SBSmUMVmpyINB480oGCrAFJLNhHoNJQiwj0PiBD2WpiZJET9nqfWJFWHQGJNNBCnphEEt7RZlzoACVNJEFKdgOUB6a5g1RUDGAC9JnQRp1J6wNfEaaRo8wM36EGdz6LEkvGKubpTUolr+uebHzyCE2gGCnoiY9UYtSydJs6WG/SDmf/ACrcwi4vXsGyT6mbUzCbdjI/Ll+RK6mIhjKUqHMqSCdpckZpv+OcwOU+WsTyEMEzj6aQyrT9mWzBHYtlFtmbMovYa2FxC3TiSiWlZ5k2ZfPNzFWLG7Mc2+u5PjAmsxlqk3C9mMuXQlmPPvMxJYnc+FovUdQslNO89tyNFvufPaNXPOa0nRUWu5PVYkElrLSWQTq829mcHle23iYGCfsCSATewJ0P9TGzTDqTc7E7a9Inp6EujTbGym1tbX6DqRuekZMLnJLHjVPyzFOlcpO18FWrkkNrc31BO5HK/pFygExbC1g2oze6SOdj3TaI5szORey2AF9dhtyglSy5OgAdjtmZsqnylrc/Mx6CCaguXejmTa5e3sZ/4jPdsrTGsLZbHL6BRbaCNLhNRPIskxzbVm2Fv/MbQD1grhdZJktmVJjEWvoiL5ZiS3SKGL8ZVbvmyJLQHQf2pA5HXQE9QLxxsuaU1Uakk+9G7HEobm6b8BrDuFJC2NVUILf9NGGvgX5+Q+cG6dsPF1lykZTqzCWWXT9Tn+YQcOoKqszMssTDoWmF2yHpbMbE+HzEEMQw55Kqk+eqgkDIGDZb8ytwL2845z5ym3RsrjGKrsH8exyTNlNJpk7SwOiKcgAvqVSwI8do5062vtbla3LrYQwTa2llApImTlva76hbHpbVv6QJedcHnr/7W+nzjBkUr2uxkTXgq0qK0xQxUAnUnWw5nQX+kGa/j/LNHZEsipluwsC17BgOa20harZYHvGwvobEkX2sRt9YrysK7QsUOYC1iTl1I1I5/SLh2GXqlxPYux77atcXU76WHTkYv4TiX4KrkupukxEWdLsfcNzmW/xITcDoGELMtnRyo0sdToQCPS3SMVM1mJZW1uLc8vTT/e8ZcblB6Y201s77NpQRcEEEXBGxB1Fj5RTm0RhM4S4pr2pz2aS56yMqtLN1mKLGxVlOq3Vht0g7h3tIppjdnUK1NMva0zVL/vtp6iOiu1mLzRJUyfCBtRIB3EN86lDAEWIOoI1B8QRoYF1eHQwE6sw1TygHWYOOkOlXQEQHqUI3gEJdThNjtA6bh9od5qgxSm0QMFAJxpyI1AMMs/DPCKE2gIgGVEbQeUZi0tEbCPQAV3bU+sa9rEMx9TEsiQTBYEsq5gvQ0BaN8Mwy9rwdqJay5RFrlrqF5ueajwt7zcgTzIEAAxsTly7LLHazCLhRyB2LE+6DuBueggrQ8OVNTrPmFFPwS+6PU7mDPBnBgUZ3F2Y5mJ5k6+g6DlpDBjtUlMl2PkOcKWgQPoMApKNCxCi255+pMKvEHF0ypLS6b8qSPefbTzgFjXEb1DEzCUlg6IDqfOAdZiwYZcpKjZQSq+ttSfWMRRbn48sm8ulBaYdC4BLnwAGoHlAudhNQQXnZZel7OwDnyS+a8FsIw6omkKi9kD8MsZSfMjX5knwhl4k4NFHQo7/2k6dLQeXedrnc6LzhxWyXpCllygAHUkKB8rn6wTxDKgUaaL8oprR9+/IkEnkAc/LwyxeH5k5UC2DMoA5i+1/G2p8IwSwZMs3x8CeSMY78l7hrAmqHDzBlli5Jvso5C/MnnyjfHscVz2dOMkpQVuN211seQ+/MmIcVxYhBTyj3FFnYX/Mba/8A8scusDZSgC/P7D+Y7vS9OsUVZz82Xky1TzFUaLdurbDyXr4mLVEbNmNtCDcxSlLDhw7wt2+pvk2vtc8+ukZOpzRw43KX/TBihLJNRRthoaoRrsFW+ij3nO98oGg03PhBGZwwyS2c5ja1lFtfMjaGzCcDRAUQAePO3iesFaimVJdh/u8eXxZ80VcXSW68HfyYcctSVv58nKaeomrZVLqqi+Vcw8CbDn4mIK6rM17nTlawI53vfUt4kx0NpSX0tta+22uvqYrVlPLVWJAFxa9hueY67Rnl9QxTVTxKvuay6Gcdxn/gW34LuizMtmy33sGBGqED3T0tC3W4e4LZXFgdd8y7DvLz567GHnB8dM38tyMwvbqbb6RJiPDCMWnZiswIVAWxJ5DTnvsdo0FCSm4J1+DdfBwurOZVknOqy7WJ719R1Ggt89dIqUV1bswl2I7oY3JvaxuLnJre3K0MNdTPLfs3Sx63y3PU6Hz0hsqqKTJpBe3a27j/ABEm2ax6DqYvhOC9ypER4ydJnL6vCZ0pR3dGPQAEne2uvnFSXYi5t49QRrbxhjxWnqGtLmKqhRYbaX1vte/MxBM4Zyy85YAEXUixJuN7cgIXqJdzI8LfYo8KcVPQ1naLfKy9mynYrup8wwI9Y62lHQ4tKzZQszqNDf8AqI4Xjq5CQCLNlPj3f9TBLg3ix5LqQTa+ov8AeOvB+1UaTWxzrcJrcHe8l80i/uN3pZ66fCfFSIOYR7QKedYTbyHOneN5ZPQPy8j9YasLxSVXyMjgG412jlvF/C0yimlpWqG+hGZCD8LKdCIyJJ9yXJo6JU0gIuNb+W3h1gBX4bCtgGPTVUtSEgLbtKdznli+xltuik7fK8NmHcTSKlbXEubzluwDX/uk2zDy1iexVivX0JW8C3nEbw7YhRb6Qs4hQbwDKSzgYy0gGKE5SpianqoBFgUHhHosrO0j0AUJcmTc/ODlBRwKDTBMUJLzAk3N7W1gu2HVDlDKmIuU6qyko19O9+ry8YKGERiKoci959rDl4X5ecMnDeBGY/aTO8xt5Ab5VHIffcwuYbhAlulgB2kqXNsPh7QaqPC4jpvDckKBeKIbCsqX2a9BaOQ8f480ycyg6A2jqHE2KBJTWNzb/ekcGx/ESs05dZpOltct+njEzWrGvgrdrm/L7IM55G+fzY3tLTn1i5g+E52Ue9bmNB/gHTx3MVqKRYdmpDFtZr7lmOuQN+lfqdeUdN4IwAEgkc4UIJ7YSl4QycG8NBFViBC/7da0GVSS0Ooms3yUKP8A9jHQ6ueJUq40sI4XxriZn1Khjp3wPC9v4i4xV2S2+xCiWMuW+gILsRfMQt2y2+Y9YhmVwMzMgMsjYb203zcz/MbYv3VlzA+Vl0AvqfEf75xQkTMx21O/jaNmGOpcl2fdGDI7VMINKGmXUFQWty6jyEbVD53ZgLXOw5abRvhjMEM5TZZTqH0ucr7XXmptaCU+Wiz80oh0DC3Pxy/K8ZMPV4XLgtfcwZMM0uRRpAMwvtcX8r6x1ikrVlyJay7FQgNx0N2HrCXS8Ly2lhzNsXbukWKrfYOL3GulxtcRdw6S/YNlX8yQzJNQ66cmHqCCOcav1aMsmH2eHszdFJYsnu8jZScUhDYga8/PbWMYlxUjsADdRvrz0/3eELOWO+p2ubD76CMYkHlMA1l93c6EHXS2+unpHmV63DzX2On6q5DBiXEA3QnbYGwvpbyMDKzH5j6bDaw8NoG9sCCCCD1vv4nw1EaKoHl628dz4xir5G8smbSa4pMGZrG4IbbvdD57Q7y8elqgZyCLcr7+Uc5qL52INibZdDsNjoDcXve+0M8vDZop7tLD90tpbW/xd3QgR0cShmcYzv41/vgxqcsak4187BvEHEvazM2QWAsoPI/E2nM6RXw7GmeoUzTm10B90EA5e7t6QJqZbZrWNybbbmLGB0sxndkW5l20IvYsbajwj0+Tpsfoemu1aONizS9X1H8hDiirmNNUNZSwuxGmm/oLQPqawTFAl3tLW1uptc28biJOLqy88Gac7C90AyqFtYW633inV1kiWFFMzFhYtcaEWI9d45sujj6EVW0dGHUNZJN9hZxCWWRnJJIYA+TX/iBtMmRgRsfvBytpSJMwk72IPUBjf10+sB76qPWKy0qoePdnUfZzjRWYq33MdU4mw1J9OSQDpHEOCCe2TzjvU8Wptf0wnpJglbo+fzPakqw8vcEgqdnX4kYcwfobQyYxhkqciVEgKSRmAYBgyn3kcHfoefTaFPiurHbtbqYPcKVZKsh20Yf4gMw+cEHYSVFXAqqukOrMJ0+jIa6i055VtBl1z6G2nSDYxORPuJcxS3NDdJg85bWb6RBUVEynmZ5QB1vlN7NyI9Rp8jBD8dS1yahGYaNLmAdoh5ix18iNDA1Q4uxexGk3gM6kGGSswoLojOo6Xzj5Pe3oYWfw08TX7QqZfw5dPpy8YRRdSp0Gseiuo0j0AHqWXr6waW6y2I961l/c3dX6kQJpN/WDJou2lMmYoTazDdWUhlYeRAgAu4ct6qaP+2wlAdFlAIPsYcEnlFhHoKx1n9vMAD9osqqA27VheVPXok1Q3gHDdY6BPw8uBbY/6RVkVsReK8eKoRe7H6RzPKWdmJ1tv0vtaOm8W8NuLsRp/Ec5y2HmYlu2NaLfDqXmAc7x9A8I4cBKUx864fU9nOB5HWPongfFlm062NyIjm1ofHdk/FssiS1ukfOfEjt2l9irA+vKPo7iGqUy215GOBcYylDOfWMkZ2qIr3EFJVCqllJjBHl3ZTsrC2o8DEWGjM6jXUgeX+7wFMsqRcaHY8iPOClHVm6m9iux5+HmRG1F3GkYnSexvwqX+HJyntJU0FGV7WIvrc/qB2MTrSS0JVS1m0swuVIN81x7wiCjrg6lmsEYXY7hWNr5rbAnnGzoV3NunjfY+POPLz5xbjI6M4pbXYLDht3l9rLYNpZgN1IGvmhGt49NxSfJfOwKTSoBcDuzByLKdG/cIxgmNGQSQgdTYkXIItzB5f6w3VBl1dNaXY31yNYMo11X9J+kdvo+ulNrHJWc3L0qScoujmzVJJ53uT8zeLv49pgUOb5BZSRsNx56wRm4TJkqxnqQw90XID+AA91+fSKzYJ3O1pyZkr/818CB0jtZVHJBw+VRz1GUHyNFIOuhv0J9Y0m7a7ePIRrTzAdSLanW24vb+PlGaioAW5IF9trk9AOZjwjTjOjuJ2rPYSFMwrNYZcrONL5WBAFrC4uD4wZqcdNOiSU13YHlZwQVHheBdNSkrNIBvlGa22hHXbyESJhbVUlnzXeX8FrsRyI6m2npHovpeKFPI+90aXU5JajH4F6trnYgkkZdh08fMnWGDgzGh+Yszcd7MByO+bmfOFmppmylgpKg2JAOh8eYinTVplOHXcfIx2slNUauO+VhLjSYpqnZTmBAv0DDQjy0gHLma+YI+0SV1aWUa3BFyLWs1z/MUnYtlCqS21hqSeQAtGtN6pm1FBOsmL+HAY2Ldpe5GhQaDyNoWqJrkX3ho4xwX8JSylc3muBe1rC+pUc9Abed4FcKYM8+YoUE8h4n/QRyucZbj2N1RcdM6N7M8GMyYGtoI6Tx1jC09IRexIsIrYDhsvDaUzJpANr8vlHFfaHx21VNNj3BsIW6HoW8ZxHPMJ6nT1h+4KpM7bj3QI5jhkszJtzsPvHWOBqZZdy1sx2jNDRimMWLYeFW7nS2g5+kKNbRU5dg4Npq5C+W8yUQQwmKQCRa1jbWzQ1Y6HWXnbMxYhVVRmdmN8qS12LkAnXQAEnoViTwVPqLtV5ZIPuors7qPAKQubqzFv2iG5BFF8YnKnSy8t7orFCx0F1tfvH01hdk4lLnhymayNlJIsD4iL07hyZS/wBgwnou0ud7yj/y5g0B9IG0OKtP7TNKaVlNrHn9BqIRRMJI8I9G8egApUsyx6DXeGPC5gIBBBHUWt84VpUsOGVhcG4I8DBbDsKVJJlyXeUSDZrk94/FZtPlaFYDDUSgk1JpF5bBZFQP1SpjDK/75cwqw9Y6Tw8tpQRtWTuk9bbH5R83VWH1qVciRNmvMzuhl99irHMLGzbWO99o73gWPIs0pMJQtYgtsdLaNtCA241p/wAltORjgmKScp8I+kOIKXtJJtrpHCuI8NsxFucJSoVCjP8AduNxr8t4cuAuMmkOut1PjCjNUqYHLOMp9Nt7fxEvZSPpavUVUnPJNzbbSOR8U4Y5E5WBDZCQOZIKkgeNrn0iXg7j5pJAJut46LOm01fLuCA9tCNCD5xImvJxHBqhZkvs5nLS+mnQiLE/B5knvEZk/Uu3rzEHOJ/Z+8ti6LY3ucvut/6G8dvKKeF41Mk9yYpI5Ei/owGqnruI3ccq0YpU9k2CVRR1YaA6EHUHqL/zoYZK6lEoPkAMsM1l3AuBcKPhsekVcKqJTXMsBc+66FCfC+x8AQYd6OhlmnAa6stzqARzJBVh4xzPqcffGSNvpaeNxECXU2a+eyXuTe9rnQAb2ETVOMvnV0YqwA7w0J8YI8WSMuqiU17XaTYW6XXl5aQoGYf9/wARv/Telr+bL9jn9Xkf9tfuNNRxPUTpDK5R1OmoAbzAHPxirgeNTJD5pbb7g6qfAj+sD8ExAS5ysyK46MSB9IbUk0VY11vJmcwNQfIjQ+cdh8VqtGjTlu9hSilyKuXeZKWXMGhMtuY37o3HO+vjAnEuHWDXksk5vhUMqzAOfvb2584IPweZadpIfO63Nr2ObqOR/wBIFz+NA6mXOlAzF3fLppyPPN4rHk5YOWVwS8nZ5KMFJvwWcLlzZLkiUUYr7hvlIG+VSLEHfS8F3o5E9CZQEuYNRluMrdDb3hcb/SEak4tnSG7jXS98j94el9QfEQWle0sW70nne6tYH0Oxjvfwrhx49l+TRjlUk77v8BjD1Ul1mSwk06OA1w9viHPx2jnPE2HrInsq3K3uCRY67jofSHjEscpZiqZhGtirbsp5arqB9IW6xlrQ6tlE9B3GUnJNUdR1/rGW62xpCpJVWuGbKfhuLgnoSNoZeDpCU016ipyhEltk55nO4UbkhQ3zhbocCqah8kiU8xgbGw0B21bYR0jC/Zn2aLMxSektF1yX5nc+ZjU6hqcXG+5sY01KxWxakqMarF7JD2SCwNrXvuflpHTcMwijwanzz2UzbaDn5AQsY17XKWjlmTh0sDS3aEbxyXHOKJ9U5eY7MSeZ+0aUYqK4ozOTbtjXx97TZlY5AOWWNl/mEAku0Ylyix01hz4O4FnVUxQkskXGZtgPWLA04T4dmTmCy1J9D847zwtwKkhFabYt9BBnhrh2VSSVRECm3ePMnnrFfiPHpchbsT4AAkmHdCoFYoitVBtCJcohPBpjsJh8DlSWt+l+sVKpoQuL8fnSpytKZkqLBsgYdmkp9VE0WId2tfKNFFr6wsYVxtWzKwNMmZ8oIMozEky2B0soayk3IPXSBMVHRsRO8LdUdTFys4hGUmbKnSdLnOhZfPPLzD7QEkYtLnhjLNwDY6W8YsCXNHordpHoAKtI2vzglS4a7Ti/4iYEPwL3eVve5DysYD0UzX1hjoJkIBK4oKvXFELASwFLFmY5hqxuxPM29IsUmLz5DAyp80EcmbOh85bXUx7izAWp5n4hNZbsSwO6M2tvFTrY+kCjOzC8IZ3b2d+0SXWr+HmgSpwHu37jDa8u5uNbaHrFfjHhohiQNI43gWcVEtkZUyspLOyooUkBrliNCCdBrH0pg9WtZSSyxDTMuuoJ0NgTYnUix9YlqwOCYph4JI2MLNdSW0Mdp404NZbuqxzWokIW7NyA1vv9/OJEKAdkPSDGFcVzJJFiRGmIYY0s94XU8+XnAyfRkajUQxnUsH9qwIyzQGHj/rB2XX4bV7ns2PpHCI3SoYbEiL5Co7xN4IRhmp56Fut8rEdHto/qDBWSlSlM0ufJaaQpCNKsH8Nb2v8AePn6Rjs5Pdcj1gzh3HFap7k4+Wa30MKdTVSCNwdxHedhNRKmGbI7Qkm7JOlMkw9dbZXHkYlTiqmmHLXUoQjTOF1H2YfMwNoPajiqC2XOPHKYI/8ANfED79HKfzVTGyuo/QxPEi3T4Th09vyZ+S3In7F7H6xYqOC5ikPTEXBuHV7A+YH3BgNN48mPcNhFOb7/AJaf0jWR7Q3p9VwpJYP6DMUfJGtFrqK+SHgQ1S+KauQLVNLMZR8cs5tuZ3B+kSvidJWaOhzW0zLZvQjfyhPf23EafgkU/wB6bNH0vA+f7ap9/wAunpJfiEzH5sIn113SH6TqmxhxPgwgZ5bGdKBuUAtNA6KQNfIxvT+zOZNtMlLMRd8s5Cv1JBhNq/bJiL//ABGQf3FC/a0BKrjSpmn82pqG8mt/WE+pl4GsKOiP7MOzcmoraaRLG2ueZb9oIF/WJJOKYHh9ysybVzLWPwofQWH3jlFRXSzr+ZMJ/W1vtvFGZOvsAPL+d4wSyTl3ZlUEjqmI+3eYqlKORLkJysLnz6Xjn2M8VVNUxadNZiepMB42CxBRgm8T0lGXNhFmgwlph6DrD7gPDyoAYQEHCHBBdgWFheOyTsapMJpA005V+FVF3c9FXmb8zpCHW8cU2HrYDtp1rhFNgP3NyHlrCFxHx/PrpvaOspO7kAC5rLe9vzCQdedrwwGriL201tSSKe1LK5ZbNOI8ZhFlP7Rp1hLnTGnNmnM01tyZjs51/cYHqxHQ+Wh/iLEueDqTa3I7/KHQywjdldltbmrar6HdYoTCs2cJkxT2R3C2VmA3ylu6dSLwz8HcL/jWM6fcU6Gyrt2jDcE/pGl+t7Q+4phEibLRJkpGSX7i2sF/bltYeHPnDSELFXxF2cuxpalFRQBdQQANBdgTpbnFCnnIZQZJYlh+9lsFN9tbc4Zq94Xa594qhFfNHohzx6ACnRzNYYaGbtCrSzNYJCZOJXsmQD4gw36eMSAe4grVWnKvLeaszuFUGovqGvbS1hbxjnEtGR2lkZWU2s248x1jokvFJstSTJLAC/5Tg8v0sAfvCBUtMmTpk7snAdixsrG1ze17QmCIplMOZJPyHyEbSKl5TBpTvLYc0YqfoYytQp5xhlvAMdsB9tddIASflqpexEwd+37xv63i/imMYTiYuGain8g/uX8GHKOaNLiJpcIB5q6OZToFYZ12vmDynHIq590+DadDAsU8lmIU5Dzlvp8ifdMD+Ha50cqXIlZWZwe8tlBPunS5OUesa1ONrNt2krUWF0YhrdNb/KACzWYDcm2tt7br4sOnjtAqowd1FxqOoi5S4ggIKuysD3WOYMB0upI+ggvKqe0HwMf1SmUMf3S9mPoIEAnMpG8YhlrqRW3Ck9R+U/8AlbQ/OA9RQhTuR+8EfXYw6CzagxubKPcbTodRB+R7SJy/9OUfMGFZqc+B8jeIyhhAPKe1mcP+hI+TfzG//OGpG0mnH+Fj/wD1CFHodhQ7zva3Vt/06b/7QP3JijN9pFY3/ZHlJl/1EK0ZAhAGKni+qme9MHoiD7LAqfUM5uxvGuQxMlKTy/pAMrxJLkExaEpF3Iv4a/aMOb7A28e6PlABGJYHifp6mC2C0UksDOe/REBLHyABgfMpzLVGe57QZkA0UqCVuT+5WFvCK/4luRyjoun23gEdCbE5EsflyZcsjZqlxceIkqbj1EB6ziElnIqBOfKMvdKSwSe8FDWGgGmgBvCiBEipABI8ty1yGJO5IJueevOPS31jZEPwsVttYn+keIA3sT6j6iAC2hjaqPcNuXzjFJNmP7sln5d0M1z52gp/4WrnQlaVl/cVVvRWIJhjHrhKvZKCQylZkoJYgZUmIwJzjkswXubaNrzi9P4gpyCROlf5lB6WIJuD4QlYBw5RNLCT2mCovd5cwmTr0VTow8QbwYm8K0iNmEldrWJYjzysTrFIRJiuKy0Us7qB53+QGpgHNrFmLmQ3U7GLNZh0ixHZSx5Io+oEDp6hVCqAANgIYjTNHogzRiACnIbWDFJMgNK3gjIeJEGZ2KCTLMwgsBbQb66eggnhXEMqYBZ8pPwt3W8rG1/SAtPPglLcOLMAwPJgCPkRDGS8Q8JyqpSVUJOtdWAtc9GtuPHeObU5ILI2jKSD5jQiHXEMEn6CjnGWh95C7AA9UOpA8AY0p/ZqpF5k9s51JUC1zvqxuYQxRKRG8uG6f7MZg/s6hT4OpH1BMDKjgSuTZVf9rr9mtCoAEXIUqBoSCTzNth5XN/l0iDs4u1tBPk/20l0HUqQPntFdWLaKrMfAXP0hAQFI0ywWTh+rYXFPNt+w/wBRGszhyrG9PN/yk/aEBWpcVnSzdJjDwPeFv2tcRdl8SN8cuWfEDKfkO79IGz5Lp76Mp/vAr9xEYhgHqapkTmy9iL6nSwNgLk7i+njETikI0Zl8LsPuDFLCF/Pl/uF/L4vpeKRWAAi6U3/cf5X/AKRDlkc2f5CKRWMEQAXg0kHdj/vyjP4iTf3SfMk/1ihaMwAExiUoXypbpYAfXeIpE3tGs3PmRcDmSdzYDXSKarFmSCqsRuRlHr73009YANZ6MuxBU7MuxF7b7jyMQFbxIdBv5jrHkIgGWBPDSsjGxQ3l+THvp4XNm879Y0/CxvQ0cyfMCSULseQH1J5DxMNdN7M6pgM86Wh6d5rfIWgoQodhaMkgQ6TPZfUgd2fLY9CGX62MVeGuGFl4h2dfZSBmlox7k1r6WbYgb257Q6AC4bgdXPGaTIZl/VsvozWBhg4c4cm08wtU4fMn7ZSCrBev5d7OfMx1IADQcvS3hbl9I1LQ6FZRw7GJE3uSmAZd5ZBluvnLIBHoCIszD5RVxOglThaage2xOjDxVx3l9DAmek+T/Zv2yfomkCYP2zvi8nHrDoC5iSI65Ziq46MAw+sKc7h+Us9ZqFly/AD3T8zcDwETtxSGniS0qYjH9WW30JuPGNp06GBXqJkC6pt4vTngZUtABAGj0RqdI9ABpJGvzi9LWBUidr84JypukSBbltaLsifA5WiVHihIPU9VBKnqoWZM4wQp55gGMkqfFlXgJInmL8qcYBFfio3o5iAXablloOruQF0+Z9IvYZhayJSS1AGRQCRpcgd5jbck3gVPw2c9dKmmYOwlqSJet89mUm21zfeGBWiQNDKjUyYsCM5YYFGfRKwsyhh0IuPkYVcb9nUmaC0n8l+m8s+Y3X0+UPOSMZBCCzh8/Cp1I7icpUhGyndWLdwFW5+8T6RWw7Cp1QcsmWW6kbDzY6COje0mXnpmA07PK+2mrBdPHWGHh+hRKSQqAKOzRiPFlBYnqSTAM59RezKaf7aaq+C94/M2EGKb2aU494zH9QPsIeOxjKyoKFYl/wDLyk/S/wDnMRzPZtTHbtF/xA/cQ8dlGRJgoDmeKezZJaM4qMqqLntFuB6r/EL7cNT+0kS7rln27OZfuNffW17+G8drm0iupVgGU6EHUEdCDCzx9hymklS0AU9vKSXbQIWzDlsLQUMG4f7LpCgGa7zDzA7i/wBTBY+z2iK27K394M9x43vEfDHETie1DUd+fKLL2q6qwXbNexv4w3qsACb7PMIEmVOUj8xZ7o552ULkHlqT6w3dnCzieLikxOWoUlatUDi+zqxRHHjlIBHgIbHFopCIwsVMTwiTUJlnSw45X94eKsNVPlFozIiabAAlY3whWJb8JVzSq7S3msCvSzbEeBgsMbqJMofiZDOygXmSCswMbbldGX5EQVnTooz6gwUMoYPxWlUrlFZchAIa3Ppbn4RvU1d4gmzbXsALm5sALnqbbmKc2aYAMz50UpkyMTJsVnnQAZmvFCe0bzqmB1RVGEBKraR6KqzTYR6FY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8" name="Picture 4" descr="http://vidomosti-ua.com/photo/original-130087819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9666" y="188640"/>
            <a:ext cx="4636806" cy="2782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6540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51920" y="4005064"/>
            <a:ext cx="52920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Земле,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не </a:t>
            </a:r>
            <a:r>
              <a:rPr lang="ru-RU" sz="2400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гнівайтесь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на нас, не треба </a:t>
            </a:r>
            <a:b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Ми </a:t>
            </a:r>
            <a:r>
              <a:rPr lang="ru-RU" sz="2400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допоможемо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sz="2400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зробити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все як треба. </a:t>
            </a:r>
            <a:b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І </a:t>
            </a:r>
            <a:r>
              <a:rPr lang="ru-RU" sz="2400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хоч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ми </a:t>
            </a:r>
            <a:r>
              <a:rPr lang="ru-RU" sz="2400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ще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не </a:t>
            </a:r>
            <a:r>
              <a:rPr lang="ru-RU" sz="2400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дуже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і </a:t>
            </a:r>
            <a:r>
              <a:rPr lang="ru-RU" sz="2400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дорослі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b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Ми </a:t>
            </a:r>
            <a:r>
              <a:rPr lang="ru-RU" sz="2400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жителі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sz="2400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планети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, а не </a:t>
            </a:r>
            <a:r>
              <a:rPr lang="ru-RU" sz="2400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гості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. </a:t>
            </a: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Наш </a:t>
            </a:r>
            <a:r>
              <a:rPr lang="ru-RU" sz="2400" dirty="0" err="1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клас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sz="2400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зовсім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не </a:t>
            </a:r>
            <a:r>
              <a:rPr lang="ru-RU" sz="2400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дрімає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, </a:t>
            </a:r>
            <a:b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А </a:t>
            </a:r>
            <a:r>
              <a:rPr lang="ru-RU" sz="2400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чим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sz="2400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вже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sz="2400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може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sz="2400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природі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sz="2400" dirty="0" err="1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допомагає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. 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/>
              <a:ea typeface="Times New Roman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371" y="0"/>
            <a:ext cx="5114469" cy="4714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 descr="SAM_032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509120"/>
            <a:ext cx="2933700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 descr="SAM_033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6763" y="476672"/>
            <a:ext cx="4221540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6763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80528" y="188641"/>
            <a:ext cx="9324528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Тема проекту «Практична екологія,</a:t>
            </a:r>
          </a:p>
          <a:p>
            <a:pPr algn="ctr"/>
            <a:r>
              <a:rPr lang="uk-UA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або що може зробити кожен»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927885"/>
            <a:ext cx="885698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Мета :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стимулювати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школярів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інтерес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вирішення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екологічних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проблем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суспільства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виховувати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дбайливе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ставлення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природи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розвивати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відповідальність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результати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власної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праці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прагнення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здатність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співпрацювати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спільній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щодо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збереження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навколишнього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середовища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2780929"/>
            <a:ext cx="849694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Етапи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проекту:</a:t>
            </a:r>
          </a:p>
          <a:p>
            <a:r>
              <a:rPr lang="ru-RU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Початковий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розробка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основних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ідей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констатація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вивченості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проблеми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збір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аналіз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даних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обґрунтування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актуальності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формулювання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гіпотези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Етап</a:t>
            </a:r>
            <a:r>
              <a:rPr lang="ru-RU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розробки</a:t>
            </a:r>
            <a:r>
              <a:rPr lang="ru-RU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формування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груп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усвідомлення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завдань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планування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визначення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форм і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методів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керування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і контролю,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корекція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з боку педагога).</a:t>
            </a:r>
          </a:p>
          <a:p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Етап</a:t>
            </a:r>
            <a:r>
              <a:rPr lang="ru-RU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реалізації</a:t>
            </a:r>
            <a:r>
              <a:rPr lang="ru-RU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проекту (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інтегрування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інформації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урахуванням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теми, мети; контроль і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корекція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проміжних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результатів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співвіднесення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визначеною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метою,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керівництво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координація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учнів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Завершення</a:t>
            </a:r>
            <a:r>
              <a:rPr lang="ru-RU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проекту. </a:t>
            </a:r>
            <a:endParaRPr lang="ru-RU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2276872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uk-UA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-викликати</a:t>
            </a:r>
            <a:r>
              <a:rPr lang="uk-UA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бажання діяти і підпорядковувати свої дії принципам моралі «Твори </a:t>
            </a:r>
            <a:r>
              <a:rPr lang="uk-UA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добро </a:t>
            </a:r>
            <a:r>
              <a:rPr lang="uk-UA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і </a:t>
            </a:r>
            <a:r>
              <a:rPr lang="uk-UA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даруй радість».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4206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Очікувані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результати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ціннісне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ставлення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учнів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природи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первинні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навички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трудового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творчого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співробітництва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однолітками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та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дорослими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первинний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досвід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участі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різних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видах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суспільно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корисної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охорони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навколишнього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середовища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мотивація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самореалізації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екологічному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проекті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942966"/>
            <a:ext cx="83529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Шляхи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реалізації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проекту: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Бесіди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“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Збережемо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чистим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довкілля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” “ Себе я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бачу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дзеркалі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природи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”.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Операція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-рейд “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Чисте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місто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”.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Трудовий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десант “Наш 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квітник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найкращий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”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Виховна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година “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таке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екологія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?” </a:t>
            </a:r>
          </a:p>
          <a:p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 Година 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спілкування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“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Збережемо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планету разом”. </a:t>
            </a:r>
          </a:p>
          <a:p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Виставка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малюнків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“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Перші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весняні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квіти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”, “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Зустріч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пернатих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друзів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”.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 Конкурс 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знавців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„Природа в загадках, 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прислів’ях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приказках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 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віршах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”.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Екскурсія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Екологічна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стежка в 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різні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пори року”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 Конкурс 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плакатів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“Я не 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скривджу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рідної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землі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”.</a:t>
            </a:r>
            <a:b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Виставка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Подарунки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осені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”.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Складання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звернення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однолітків“Стань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природі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другом, будь 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природі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сином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”.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 Конкурс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малюнків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“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Чорнобильські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дзвони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”.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Аукціон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знань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“Знай, люби, 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бережи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”.  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Фоторепортажі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“Планета –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мій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дім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я –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господар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нім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”.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Агітбригада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«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Антисміття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».  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Використання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пам’яток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</a:p>
        </p:txBody>
      </p:sp>
    </p:spTree>
    <p:extLst>
      <p:ext uri="{BB962C8B-B14F-4D97-AF65-F5344CB8AC3E}">
        <p14:creationId xmlns:p14="http://schemas.microsoft.com/office/powerpoint/2010/main" val="130277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7975" y="476672"/>
            <a:ext cx="836848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Ефективність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проекту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полягає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 тому,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він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дозволяє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швидко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і оперативно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скласти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уявлення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критерії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якісної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Серед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цих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критеріїв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варто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звернути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увагу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такі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1.Учні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пройнялися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темою проекту та 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усвідомили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її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2.Упродовж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реалізації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проекту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учні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виявляють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активність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виконують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завдання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виступають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власними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ініціативами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3.Учні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здобувають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досвід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вирішення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екологічних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проблем, </a:t>
            </a:r>
          </a:p>
          <a:p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досвід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соціального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громадського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життя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4.Школярі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презентують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свої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досягнення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AutoShape 2" descr="data:image/jpeg;base64,/9j/4AAQSkZJRgABAQAAAQABAAD/2wCEAAkGBhQSERUUExQVFBUUFxYUFRUYGBoVFxYXGBUVFxcXFxgXHSYfGBkkGRcXHy8gJCcpLCwsFR4xNTAqNSYrLCkBCQoKDgwOGg8PGikkHBwsLCwsKSwsLCwsLCwsLCwsKSwsLCwsLCksLCwsLCwsLCwsLCksLCwsLCwsKSwpLCksLP/AABEIALMBGgMBIgACEQEDEQH/xAAbAAACAwEBAQAAAAAAAAAAAAACAwABBAUGB//EAEAQAAEDAwIEAwUGBAUDBQEAAAEAAhEDITESQQQiUWETcYEFBjKRoUJSsdHh8BQjYsEVU4KS8RYzokNjk7LSB//EABgBAQEBAQEAAAAAAAAAAAAAAAEAAgME/8QAIxEBAQEAAgIDAQACAwAAAAAAAAERAhIhMQMTQVEEYRSR8P/aAAwDAQACEQMRAD8A+wNpJhaOiJoHVEWJ1UiUJTPDTqcLfbHPNZgiBV1GoJWt1i+Byr1IJUlWLTA5VqQSojFpjXI/ESZURi0epEKiVKkqxaaaiqUEqSrBo9SmpBKsXURalJRCiibR6o2HrS5VSmeAqbTurYsqgCo5sJ8JdRE5N3ituAmAJAcr8RZMpxK5ruHr3iq3MjlGL2Nt4Z839o2eIhNUKw6zeHWAfzh0tcGWAIOxJjaB8yo2hVE/zM7f7Ig6bWDtt5hO8ZX4q11HYgUKsf8AcH2r9zMWLcSRabad5gUyhU1EueILpgbC1gSLiBG25vNnGqqDiVdV2ZafCVTmoJtgWtMi4xfztlA0VA0AvlwPMcSOg5bXvjaO62OteVnK6cYxazeHVi9WDfAHQdW9QT6xdbw8JACcFrIz2o9YRtqLJqRiqufRvseHK6ZhID1YqK6jsN5QqpUWpGaJqIhBKiktQKKNKg1MpBW82S/GS3VVyy2umyIGdFWkqCt2ROqrflnIFRUipiSlkTG7poUqYwh1rnuusmGKiT+qFr0RqLJGrCzmooKqcq7Q5zkqq5LFVW5hKZMZt0LJTHDuhBAVPfK17o9RWpC5FpRto2unZFlpNlJCPQhIsnVgJULStAAVgBHY9WNwKErRXubJD2wtysWKCaClhMC0yQFYCsMThTWdbwoBWmCmqJVoxQVoVcqAmhNDQlMci8RZrUQtVaCiFRQyjasCorAVJZxFcqgFaliJ1BqUtVMWWOV8N8J5WkuIlPclALEdKrR0QOplNNSEDqi1LWbgCwKnPREpJctyM1YKeHys4RNeqzVLg3lA1QXRBqvS9mtcre+yzlypzlnqew5lXZA0KnMWkYIQ1HFK1IXvTOPkavWVTroFFvGdXqTA1KARwkBBRSlCeiO6zhtEXogUqEQKVFq4UDkwndZtWBARkBUTCrWj216MBCElDKJiMW6rUpqUJCqUs0QKvWlq1YNGCmeMlSrlZsa0fiITUVBysqxaAvVSUxWXQE6sJLygRl8lGwBa3GcLAKPSrJRArNrUU0lWQUwQFTis61hOlWZRF6oOWgoPQuKjgFUpi1NKCqUTyg0ymACkp2lAWLWq8QtTQ5LDUyUslB6vUlNRhGG1asKpUUBImoFSMOmOKgKCVepWLVyiaUCsKo0apQFVKEsuVgoVagtXKoFXKDFhXCGVYcpBqPgWQ06hOyFztR7D6/pdND42UVOYrY1SVApCAVEJbqsJbnqxa0BCUmiTMp2tXpKKtC56mpJWVSgUhIUQj1fNArlFMQvuhL1coZTBagKeGFICd4wTf9BklWEsP7fh+aWfaNIZqMH+oJTUFEijxjH/AAva6MwQY+SbrHUKQpVhCCrQFyrBVKKS1aoK0JJVyubxPtEAmmYvLY0uM4GYj7Qz1XlvZPto0+NqMYS6mXafDALtOlptTaDDTrz+apNa6+Ne8BVys3CccyoORwMZGCOzmm49U8ux3/I/khkQKtCrUklL4unqpvbJbLXCRYixuO6Mlcp3vPw+rw/E5nsc4Sx4EaHGSS2BYHJTl/Fv9dOrRb4jXxzND2A9A7QXD/wb8k2UipW52NvfUZtFgPzR06wdMGYJafMGCPmsmifVAueoHq4gD6kI3OWavxbG2c5oJh0EgWD2gm/mPmuLxfvnRY/RepJA1Mgth2DJIneYnCZxt9LXT4/hg4sccseHD1a5v4OKOAi41+lskGGnU49GtBJJ3PpJVUIe1rm4cA4G4sRIsbplh/BsTFA1XpUyEBEFapRRUVapSRUrKpKCoVahCQoKQrRhSfNq3vTUc3SSYObgT8gLLC7ip2J7fv0SKnFSI0t/Zt8v3KBp/GbQJO09oIW/DltPbxQZcS04BwQCuj7O956rCAH+I0G7HZM3jXkX81yC4REEXvzfQ9vzVsq6XNJFmuBMODiRqv5mbD0Vs/i8ve8H7xsdAqMdSJcW806bAkGYi8RHlmULverhx96emkExJE9It9QvM8Z7cpuaYaDNTxAHSRpNMt2g2yuRW4iTILQNgJho6CST9ViefcdeXj09/wD9V0LQahno3Hnf8OhSz710i8tkho0kPIJ1QWkw3Ij+y8MHDTM79fyP7lJL3G03jYemUzGO1fQqvvfSEfG6TFmgAYudRFko++9IEgtfbcaXD6Eea8GXxN8G4+t0x0xO1z1jbKsi7V6ri/bFM1Q/W2JMgXMaqXe/wk+ncT56hx5p1vFY0H+ZUcJmCC/UJDebCyDioEES3YuAMAZAJBIz9SrpOgXHU9IkWj97plxdvyO8/wBuuqE/ymai9zmuBLHac/FNhacwm1fe2t4ZioA4SASATg3mI7T33XnaVcRGg2MyT2sIPTKCpVJNg31+ttxG0o8HvXdPGVi7xQNbw0fFB1NkfKWyJF0l1d9ItqU31KTv8upqqQCHCWuvqG0ET3Sne1ueibgMY1rgftRBJF8S0fJZvaVRztABpuA5BpOoC8kntzZuicrv41bLHdb7eLiW1Kwe3z03JAAIsCIN5P8ApXJ4cN8Vh8RvKx7DzEf+m5oLZbmXY3AWOBLQA27ot8N+pcBCG5JyLCPXrHl9U9rGe3+nvD70CA5wplzSYLXySC2DkSLxbfsuHxXvXUYCKJB1Eul0DSSRqAb1mXST9rC8y6uAbTmMEwI7C94TKjhMNMGBIMCPvb4n8USZ7N5uj/G6nl9RoqOcwNM25gRDrCDBB3+16IeOqh9Sm+XQGsBkAn+XAjKxUqhEOa42uIMXHQ23QvqkiZv5jzuVr7Lrn+Y9Lx3vd4rajHt5XWaMETLSCcEc3QY9Vt9le+QZSpUzTe8ta1hcIuQABANyYXi21pGQesQehyRa6v8AjCIiWmesFpbG/UfOyL6zDt9vVH3zqeMHCRTLocwgO5ZE6cQYB+ZXcHvjSidFT50yZvaNfSD/AKl85qVidg4uOTPS8fNWXnVpNz0iIPTOQi5Tr6FS99qJMFlVt4khn9nynUveqmctcMwbXja5EGx7d184oOd0J63+ny81Re/7joMR2IP1+Sy1LX0c+91CYOsWn4cHoY3+l1m4T33pOeQ9jqYmGvNwRe7hYtxgTleIbx+huo0QeYk6tUxe3K4acnYXC0+03lpGui2nLdTdBLsTmHkA9ZurYvL2tX3voNE/zCOobHYHmItP4IaPvlw7naecdCWTPo2T9F838eHQZMQ5wHKb7AkEA3G2y3cE1jgf5TnuLho/maSIBkFobzgy24iS22SnxBLa+jf9RcPE+MyPO/yzv9D0QN95uGIEVW32gztYiLG+F82fWgmQ1ova8iCbHUevXogaC4kgEDE2AzcK0+b6j6Ofe3hQQDVF/wClx6yLCxtuo73yoAmJI6gWPcL5jPNiYk5xkTjz+RRaXfcf/uYteKztHQ4yhph9MucLEh7hbrmx6f2WXi+Ja4nYSS0GCQNr7RZYy039c9NtpPogdaSTYAEx+4XCfJW7xahUAdIOb9fkPl+ia2tJ/veACc2HSVzTUkCOaT0kxfEJtCoSYLSY9QTuIFzYqvy8h0bnVhpANyfOR1/fZWItEQPiFmXMi1zb591z313QOUydRFuXNvK3X6I6bHOAxMdYvPS/KJ6o+3lPZ6ugA3WbgiwGokNEkSXCLCxFpiUbpBhpFQEAlwBAad4BEwAey5jq0aZtIJm0SNjHeP0VN42AHGP2L9Vfby/i6uxSoF7QLBoN7s1ATd2kuuJgE+UrM2s4AxAFtzpEfgsTOPEAnSJgQLySepgdPmo/jWzEt3xORnNpsn7b/B1bXVgIk/3M9+1lbahIvAm9iDN4wDOdisVPimncSCN4AkWv5omcUIJvHUaiAI3jCvtn8Z6tbiREEQN8+l91WvmvZu9iHHq0ZHrt3Sm8XBx8Q3GQd42iQZ7SgZ7Tc12wlpEzsREb5EpnyRdWkvLr2dN5zi23781dapDQYcGkWk7REyAJvtAxus1OuO+/ljBvOf1Gya/iiSBHKABFoxYC+B/ZX2RdTgJjSD59AB06gfipWfAIph17kvI2t9kCInEnOemajWcNQJ7CwMQdv06IvE+8AR8uu0X2T3iw0PuI8wZg+du8QfNQ1Zcck3kkSJGZt55Uq1WuHwi0RAyAN9MTdXU4wuEuAkjAtGeszn6dld4MU6NVyQJg8oJAvIAkSfMo61Rs8rQLlwHMIHTJnvJOUmhxmiYsXcsgAmJB3t9kHbCscQ0NOk/EZMgEECYuN+1wntDhnh4aW6QdR1RE4v8A1EnHkne0KbGvomm0+G1jQWzDnFzdTrieueyzM4u4d079iPorqcdF4J6deiz2ukypSqWOhwBktEXc28GTG24tKukXtuQYgzI2ibHO2VkrcU94aJcGtBDTMRJ1bd5+aX47upuCNjIN8EW/VPleHefxIEkiBBMWGM3UB6Q2Qe57/gB274XJPGuMjSCDkG/7np2RO45xEBoHzibfvfK49K12djwBABNhtiLfUSk1OGa8QXu7kR0/JcfiKz6jdJkYuLGbyfqmU6xa0NjVG7ibi3TdHSz9Pafx0apZImoWi828o/L0S/4Vl+dzhaTYWsCcHa6wOrGZLGOOZdJn6pjuOdgU6d94OPVy1l/BsbGcMzGwGZkyIPrsfVQtp6rvdYYkDN4WT/Ej/l0ib5B32z0hKqVpxTpC+r4dV/8AUSnL+tTlnp3eC9pCgAGvMbatBFvTHMtg9t92f/HS/wDyvM1OLLrFlMjoAQLx0PYfJPp+0iAAKdOAABbp6q6n7Hn3+0S3JOSMDbfG+x/HCz/xBcDzBwcAYEQ34b487wuYOJlr5LjpJNxYSMHsAZvOYWbhqzgC6m0HY2MMgA5kucYEny8l5+HKy+XXq9PR4YNY1obqDzkOaS2YHK0wSYIwL99wDSwEuESJdzB1pjYQTIIsPyWnheJL2FrmgH4yPtEkNloPnbHXtGeuGvfzAblwbAmIEd5N4HTKv+Rx30unghlUkBku1HSLghoBMag3cSRmPROq8QYBaT9kAEHoQcCQcBC+o9ziGnSC0gyIDZgAi0uOPRZ6/tY6mCnFoAljtMiZ0EAki+S3cGbLP37+LoPja7mnSWOyGg5BMjG85HdXU4d7w4NZEjVcQAGgk4BO2ACTOFp1zZ06gZJiwcQBI1/C0arZNysPtH2kabuQgbE/DABu4EHqDeNu66cfml9Tyz18tH+A8Sxl/DIZBOl4MiQYAcJc7tGSBlEz2JxVR7WU6JqOe01Q1paSWNcwF5vYAvaIzfC5tbiqgLiC5jHhpgckgjVrsSQZAjHaV1z7xGqwai5ztIa9zrgubMEaoJA1dwJ3stX57PONdI2cF/8Az7jOdlVhZ8JcBpqPDSHGW0w9uolwiC5u9zELG7gxQqlviOqtHIXadABcRIIDnQQSWzqN5vdZOI9pud8WTJJMkNAEAkESLQZnoEP+IOmQCXYYdngCcAZzgj6Lnf8AI5X8V4Nb+OLcAyYA1SS7I9XGduiDiq7DpJOlxIgzfNxm1/THZZKPHucHF+QQTsY0wCHGB8ROxwtPFcQ0wLQ7nud5lrfmfhHa6535bL4g6f1pdVYWgaixwg/eGRZwjaI9Sb71TeXWBkyYnf7IEDa5xIsufykuOmzLhs2JkAg2GImO3QlME3vL9OkxAB0jUSIN7HtGoZ3z9nI9IayqJu8ghxEaZOBgC8SRnv2W40hDSXPBdIHQRpkGRE8wGZz6c5zmCIEuEktFnfCACJaYifk4jZTh+OMOIiCSwt+7DLnHNBvMACFX5Of4ukdCtXh5pgn7Uw3mdoOmJmDe+2ehlJpcSNNnScfdg4gmSf6rYE5hYPF0mo4wNDrzPXPLu7QTcWh1rhHVp/A17tQeHk51C8gguAMWF43KJsntrpG1ztJaHFrXEkAk43BJ2MD9VKFR3Ndj4gG55bkdJntGyw8ZUaAC0k09Ja0ZkxqBBBn7Q3MgyVk4Li6bPhBfcap2jVi5tG3fNoW58vOwX45HbHFkEwWmCWwLXbIMeoGVXF8QWkBwI1EdZ37Rt8oXOPtQPgEkM1cxnmHLYNzpGrzm9lorkPjSNTWiAahbZ13NOqItaRGCImSun25Jvtn642Vqpab9C4iTYC8mAbwD28k2m6L6rAE4AxOL5thcVrTUJYXthuHST05SLc0xeNjATeG45o0F9SdesHSJa3QRAOog8wIg/wBJMQjj8l3yr8Uzw7AqF12cwsZwL/8AOEN4kk39I6bi+6U72h4TTp0kWNzeLiRHzxss54kOIBMTGbtm9pgdfwW+PPt6c7wxt0mJaZ23MfuyDS7MGf3JzZBUpvB0MAc0C7gRmBbrsNlKGt0ASWui4c3VOw2FxHoTlHP5ensdNW/UN4EdJP4oW1LC4jqTfePy9El3HTTIEtddoLyBDgbgztBbf+rtKoe0RHPDSA3U4iWnUSBpIvqIE4gA5RP8jx6P1nsqzuLHp891NQF9R9AB1P8AdJdxoBOogkH4ZBLW6Qb2O5E+e+VH8aAcCJvENguIIkjqek4OVr/kTNxT4rplOsDgm1z+9r/ghPH9G/QrMeLhphpMQYvLtQmO22coBxbd6ZB3GkGD5g3WuP8Ak8f2K/FXnmcQ550GGBx0lxuG9Zt+Oey3cCSGVA2+khrZLgCTMxmNWkbSsVKloc3wjLjLCLDH3ZN52v8AjC2V+FMATTa/4qjm5aGHUC0yCT1OcCTpC4XHobP4htNgLjoJBlpjW52rSSRdoEavlMJPC1XlwmWidJF42JIBuQM3tYZXH4p7QRoHLNhvY3B0gfK8SEXBcY7VAM6y1paM5j1gXjsr6/BepeRLwW64sAXOES206YuJAAEbFI4GgGlxOguFxA5haDLp7luAbeqw1ePaZGonmOqxEgA2JZk6hOcQro8WA06pbrBbquCOYGQBJPTp3AK59bmNN9atpbgFxv1BJnee1z+ayUX8zmiHHQHWsSSewJjcADYzZcj2pUJecjcg2uLYGMAfTaUmnxpEyXC1o85g7gSBhb4/Hk8Cx0eObULAQ1rG/C2dLYsCJEmMXuUqk0GodE6DaCQQBkWvAmSbn4lkLw+0w4czehJz5YBT+CbocGEB12m17yDDcDa82sulngOvRJaTpJ231OA3tu7HTe3TMaoE85BPLMcobF/M3MGTdqlTiCQZIBEDRI1GXDUBPnMm0T0UpAOALtTj5lsdAIBC59S1Uw11QtIdGJB08ouGxNxIAi8Z2lLc5pAjkayHmXGcQCHGYadUdPNDSaxkPc4kwTcm0A21AQT1AF7Ag7BxPHt/lkw9ty+Jk/dielsxN5zbPVlXs+gJDuZt5AzIh0lxI+tsJlWq/wAPUXy46nTuDJ+EGA0mHTDtvILm8Lx0NcC0EGdX3bggASLWJzvFlmrhwDdTgZAMAkkSJg9DBmO66dfJej4jh3ACz+cCba2hxa0DlEkGWh07aTfYYeE47wXEHU4yGvBDSyIsLyS4EkzsNrmcw4qo9oIMFokSXAOaIzkmTPzOBgOJ459TlLgdVgMDM22FwL/mqcbPFTrHjWOe2YB1arNAcRAayCZ1XEmco6VMP1B2nlaW8vT7vw2uJIB3i0yuFVc9rjqERIBvE/0nBsduq6dLi6Toa50Q0ui7dU6Tptk+Z23WbxyeDGo+09LWgObDcANLS65AzgWN9p7rncbxBj4WzfUCLwZmCbgbQP7onlgY082p4yeVjSC3exxfyKywwulxsbOki5+W50j1KuPGRNAf8LA0NnmOsAEk7T92AIx9Vuo1geYhpgkkWAYRDRIJGvYyLRCRw/EtFQVCDZsBtiNQwRI5RF5M5O+RrVHB4ex5I1AlptmACXfaJOx/4bNQK9Qh2qeYkttAncGAIMDr2SqnEFzgYkgCb6ZAF7nDje8Ge62VnBzSXESSYdIhrhEy4Z+HT5nfCCmGlz2MyWgBzjcG5MWiDAtG3WFIPD+05dzB2kuIOY1WJg387j5YEp8cWuINgJDhJkEXMab3jF8bK6Xs9nhiobkudpERjMOIJdcHpYZyslL2e1zniXOIlwY0YaIuRuSXQAJCpjNd13tIBwHxF+hzBEHu0vwY/p7Tm1URyVQXHSOTUYJJlwBbBGmIAkbEb3WGg8+I1lIAAuuQLgwRiYBBE2iEXEcU01y1ziA2GtHxkwANZMQOWSY6HusWbVJB8f4jnlz3MaWta4tuZLgbCxOnvtLQoeJotfGnXYEmHAmHGANgBOLDbZPHEgUeVxazT4bnxr5i6oWyRB1BrWm5AAfC4/D8b4c3uDv9q50wCLAyXXJ65ATJpxbOObrLgQ0uOADBbEZmIlsbk22WvieOkxlmJggADIEGSZJ7LJR49rCHvaXEgaTgasl0G0ycgHyOTh4vjHVDLjPQHYd/mdlrptTr0KzByiRqJzfU0DEzk4n6rT/iX/uEdgHwOwjZcAVQQZm2N5mOwgRiU+nRpwNTnTAnkab73LrovxqsdF2pwGoUzeHCWmdxIkzH5LqVGankiI0QTrcBADQ1pIBkiGi3SCLSgHtOmDLabhcPvcARDmmcedzeZEBIHFtcZqEhlQkyACYBIg6YJwQIIg9pXXyiK3EXPiNvAaBGnTa0Adv7FHwvtAsZAIGwixgkkzjVumcVxlNwA0WBEmxeWiDHiRNzOBiL7LJSpku5ATuQNhOL52G5KTG48eBZoa6CSHFom+JBORn1uE7gao1cw1cpdAaTeRs2CRG4xbpcKXAFzgHs8MUxpe6Rck6mjEE6tu90AqMY67jDQBDbA8pGq7bCdrmbzuM5EbxfH3diXH4g0yAdhJsLkDeFzm0ZdFzJ5QBk7enXyXUqUA54AEEESPhho0jGw1HPf0PH4gQSBGSLC0dpExFtpTCOrUaHGAdIIAGrMG8u+eOq08HWLAHacGATmHWBaJvEk+o81zXC9r/mtFGocZvIuYBjputWB0H1w+CeVziIgTpuRefin8PJOq+0X+G1wgTqtqyDawsch1+2LLn6wBDiZEuEAcxJGTtGwA63Q/xGB5A9Y8yYH6rHVOlQoMq6QS4Eh5IEOiPhAAEkwTJ7SpUZTLxT01A0uOm8jT8Q06jvAJyRJucHfw/E0qVJxaXua0w6x5nW+J4bAAbNotlYf8VcCXQWkiGuEwyTMgmZPY281jzrLDxtE02DYuOrQDMDTHNIEuWlnABoa99VosNAHNIDoN7CBLrbrA3ii1wdYuDg+4m7YgHt1HZVW4gkAY0ziLkmZPU7TvAXTK1jq0abAQQ5zjoLR9ky421HadheJv1OZtWmx4ew6iAZa9oaJFzoLSYmwFuvac38U98NGmREHBEA7/vAWjj6AL9WtrWmCSJdBiSA3MD0Rn9RHEVy4CNURB1Euk5tYAWgRG3kr9nvl2kvc3VYFomDcwQc2nG5Cdw1BlQN5nNdBm8t1TJJ+63SIECT6QVcBReXANsHEiYBBDYJ0yPLpt3TqbuI4Pw2wTyhwJLiC7tpLbC8C4nv0xcQ9ur+XIsbkiTmSYsBBwNhutrvY1RzXF1RhDYAyIbc89hpMDuTJuj4XhdAc58eGxh0kiDqJtp1fZi+CcZus7P6mYcO8Aa2kCTcgkC0f3+nZZ2VXdJ1YwAI3iDaJtbzstDuPB1EPqGNLoc4lxxIBbDWZc6IM2COlxDK5AqDTEgEG9xIhoF8AEmY6XKd/qP9mUdQJcyRqkaSWwLTpEhsaoOb36Qc9aqWlznEanTpcDJEQethBzH6aKVGGjw6jxDtDm1OuSGhjSRsTP8Axiq6Q15adLgdJ5iAZMHQIkgxNyM22Cz7qD4hEapaI1EXwcx3I/eE6l7RFLSWt1ENOlxEEgn1nFxG2VkrcQwsawiSNMvtMAYY2BtAkn+0boJqeK6mS0shkgOLibgkdCCRaNsCVqz+gRptEVNWpx01AcCJBLfm2Ljc2slV+IOpzsh9icBriAYBvtNhchuwsmmq0l4riHBsaRbnjAIwAAOu0WkLNxhYWtDWhs3LruvpBLQTiNrXzdZihvEVgWRAcCA4kE6mkFxIImJjJ+gNwgtmGHTqJHMQL/06pkYsL5wltolrtLiWCIc+NQFzdsbRH1WgVKLBqaHPMkNLoAABjYkF0EmY2EQVr0manWABa4OLi6BflAOZEwT6QjrcEABdpJJLjqwOgH6b+q0tps8IPqgO1ukX0mBIJkG5m0DGkkyVipcHrLiw6WgTe5FognpM94hOmE+JJBicWx3iy7zKXCEAkwSASNVUQelhHyXnajNBi2AbXiVqHEU/8sf73fmjnNTNwZ/mN3vcG4Ocg5RtAJiB8IOIv4Qv52ud91FF0LT7Opg0aziAS3QGkgGJDyYnBxfsg9nuisw7yPrY+WVFFi/orVwdU+JSbJgvbI6ySObqY3PRHwWXGBIdSvA+3ULXfS3bZUoqf+/7X4GoyeJLDOkuY0iSJB0yCQZIufmsPEMAL+ziB5B0D6KKLTV9EsMOHcwUZbdRRIaeIoBrQQMgHtvthN4ei01XggQGyALX1NG3mVFFmh6b2nwrabaOgaYqhogmQHCXX6k75XN9smKdGLTomMfATjAuT81FFwnuMvNtHLO/6SmUmA2OOX/7NH4Eq1F6G2j2twzadRgYIBpsdkm5LpN/JHxdQjhaUfbdUDupDXEtE5Am8BRRZv4GPh284HUgH1MH6LZwZmqAbjXEdr2+gUUTUjHkPe2bSO5zGc4JHqhdxTobc/8AbB/8QPwt5WVKIwRkcMeQP4Lo+xuDY5lRzhLmMlpvYwdsH1UUTfRZagh0AnMZPQn8SUh7pYCc6tM9tOFFFT2oVUfyDzcPSxj5k/Mr0lOs7wqdSTreypqcTM6XMaM4gdFFFnn6F9MvCO1eNqv4dJ72TeHAOIPzWGoI1C9sX7E3O9+qiiYjOD4t5DWFxLdRsbj4CbdMD5LDw5sDm4zf5g5VKJhb/azQ2lQj7VOTveGu3xd7vn2CQKhDLH7Lz2tMGOv5qlFT0J6aOIpgtqTPLdtza4H9kltIdAooj8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4" descr="data:image/jpeg;base64,/9j/4AAQSkZJRgABAQAAAQABAAD/2wCEAAkGBhQSERUUExQVFBUUFxYUFRUYGBoVFxYXGBUVFxcXFxgXHSYfGBkkGRcXHy8gJCcpLCwsFR4xNTAqNSYrLCkBCQoKDgwOGg8PGikkHBwsLCwsKSwsLCwsLCwsLCwsKSwsLCwsLCksLCwsLCwsLCwsLCksLCwsLCwsKSwpLCksLP/AABEIALMBGgMBIgACEQEDEQH/xAAbAAACAwEBAQAAAAAAAAAAAAACAwABBAUGB//EAEAQAAEDAwIEAwUGBAUDBQEAAAEAAhEDITESQQQiUWETcYEFBjKRoUJSsdHh8BQjYsEVU4KS8RYzokNjk7LSB//EABgBAQEBAQEAAAAAAAAAAAAAAAEAAgME/8QAIxEBAQEAAgIDAQACAwAAAAAAAAERAhIhMQMTQVEEYRSR8P/aAAwDAQACEQMRAD8A+wNpJhaOiJoHVEWJ1UiUJTPDTqcLfbHPNZgiBV1GoJWt1i+Byr1IJUlWLTA5VqQSojFpjXI/ESZURi0epEKiVKkqxaaaiqUEqSrBo9SmpBKsXURalJRCiibR6o2HrS5VSmeAqbTurYsqgCo5sJ8JdRE5N3ituAmAJAcr8RZMpxK5ruHr3iq3MjlGL2Nt4Z839o2eIhNUKw6zeHWAfzh0tcGWAIOxJjaB8yo2hVE/zM7f7Ig6bWDtt5hO8ZX4q11HYgUKsf8AcH2r9zMWLcSRabad5gUyhU1EueILpgbC1gSLiBG25vNnGqqDiVdV2ZafCVTmoJtgWtMi4xfztlA0VA0AvlwPMcSOg5bXvjaO62OteVnK6cYxazeHVi9WDfAHQdW9QT6xdbw8JACcFrIz2o9YRtqLJqRiqufRvseHK6ZhID1YqK6jsN5QqpUWpGaJqIhBKiktQKKNKg1MpBW82S/GS3VVyy2umyIGdFWkqCt2ROqrflnIFRUipiSlkTG7poUqYwh1rnuusmGKiT+qFr0RqLJGrCzmooKqcq7Q5zkqq5LFVW5hKZMZt0LJTHDuhBAVPfK17o9RWpC5FpRto2unZFlpNlJCPQhIsnVgJULStAAVgBHY9WNwKErRXubJD2wtysWKCaClhMC0yQFYCsMThTWdbwoBWmCmqJVoxQVoVcqAmhNDQlMci8RZrUQtVaCiFRQyjasCorAVJZxFcqgFaliJ1BqUtVMWWOV8N8J5WkuIlPclALEdKrR0QOplNNSEDqi1LWbgCwKnPREpJctyM1YKeHys4RNeqzVLg3lA1QXRBqvS9mtcre+yzlypzlnqew5lXZA0KnMWkYIQ1HFK1IXvTOPkavWVTroFFvGdXqTA1KARwkBBRSlCeiO6zhtEXogUqEQKVFq4UDkwndZtWBARkBUTCrWj216MBCElDKJiMW6rUpqUJCqUs0QKvWlq1YNGCmeMlSrlZsa0fiITUVBysqxaAvVSUxWXQE6sJLygRl8lGwBa3GcLAKPSrJRArNrUU0lWQUwQFTis61hOlWZRF6oOWgoPQuKjgFUpi1NKCqUTyg0ymACkp2lAWLWq8QtTQ5LDUyUslB6vUlNRhGG1asKpUUBImoFSMOmOKgKCVepWLVyiaUCsKo0apQFVKEsuVgoVagtXKoFXKDFhXCGVYcpBqPgWQ06hOyFztR7D6/pdND42UVOYrY1SVApCAVEJbqsJbnqxa0BCUmiTMp2tXpKKtC56mpJWVSgUhIUQj1fNArlFMQvuhL1coZTBagKeGFICd4wTf9BklWEsP7fh+aWfaNIZqMH+oJTUFEijxjH/AAva6MwQY+SbrHUKQpVhCCrQFyrBVKKS1aoK0JJVyubxPtEAmmYvLY0uM4GYj7Qz1XlvZPto0+NqMYS6mXafDALtOlptTaDDTrz+apNa6+Ne8BVys3CccyoORwMZGCOzmm49U8ux3/I/khkQKtCrUklL4unqpvbJbLXCRYixuO6Mlcp3vPw+rw/E5nsc4Sx4EaHGSS2BYHJTl/Fv9dOrRb4jXxzND2A9A7QXD/wb8k2UipW52NvfUZtFgPzR06wdMGYJafMGCPmsmifVAueoHq4gD6kI3OWavxbG2c5oJh0EgWD2gm/mPmuLxfvnRY/RepJA1Mgth2DJIneYnCZxt9LXT4/hg4sccseHD1a5v4OKOAi41+lskGGnU49GtBJJ3PpJVUIe1rm4cA4G4sRIsbplh/BsTFA1XpUyEBEFapRRUVapSRUrKpKCoVahCQoKQrRhSfNq3vTUc3SSYObgT8gLLC7ip2J7fv0SKnFSI0t/Zt8v3KBp/GbQJO09oIW/DltPbxQZcS04BwQCuj7O956rCAH+I0G7HZM3jXkX81yC4REEXvzfQ9vzVsq6XNJFmuBMODiRqv5mbD0Vs/i8ve8H7xsdAqMdSJcW806bAkGYi8RHlmULverhx96emkExJE9It9QvM8Z7cpuaYaDNTxAHSRpNMt2g2yuRW4iTILQNgJho6CST9ViefcdeXj09/wD9V0LQahno3Hnf8OhSz710i8tkho0kPIJ1QWkw3Ij+y8MHDTM79fyP7lJL3G03jYemUzGO1fQqvvfSEfG6TFmgAYudRFko++9IEgtfbcaXD6Eea8GXxN8G4+t0x0xO1z1jbKsi7V6ri/bFM1Q/W2JMgXMaqXe/wk+ncT56hx5p1vFY0H+ZUcJmCC/UJDebCyDioEES3YuAMAZAJBIz9SrpOgXHU9IkWj97plxdvyO8/wBuuqE/ymai9zmuBLHac/FNhacwm1fe2t4ZioA4SASATg3mI7T33XnaVcRGg2MyT2sIPTKCpVJNg31+ttxG0o8HvXdPGVi7xQNbw0fFB1NkfKWyJF0l1d9ItqU31KTv8upqqQCHCWuvqG0ET3Sne1ueibgMY1rgftRBJF8S0fJZvaVRztABpuA5BpOoC8kntzZuicrv41bLHdb7eLiW1Kwe3z03JAAIsCIN5P8ApXJ4cN8Vh8RvKx7DzEf+m5oLZbmXY3AWOBLQA27ot8N+pcBCG5JyLCPXrHl9U9rGe3+nvD70CA5wplzSYLXySC2DkSLxbfsuHxXvXUYCKJB1Eul0DSSRqAb1mXST9rC8y6uAbTmMEwI7C94TKjhMNMGBIMCPvb4n8USZ7N5uj/G6nl9RoqOcwNM25gRDrCDBB3+16IeOqh9Sm+XQGsBkAn+XAjKxUqhEOa42uIMXHQ23QvqkiZv5jzuVr7Lrn+Y9Lx3vd4rajHt5XWaMETLSCcEc3QY9Vt9le+QZSpUzTe8ta1hcIuQABANyYXi21pGQesQehyRa6v8AjCIiWmesFpbG/UfOyL6zDt9vVH3zqeMHCRTLocwgO5ZE6cQYB+ZXcHvjSidFT50yZvaNfSD/AKl85qVidg4uOTPS8fNWXnVpNz0iIPTOQi5Tr6FS99qJMFlVt4khn9nynUveqmctcMwbXja5EGx7d184oOd0J63+ny81Re/7joMR2IP1+Sy1LX0c+91CYOsWn4cHoY3+l1m4T33pOeQ9jqYmGvNwRe7hYtxgTleIbx+huo0QeYk6tUxe3K4acnYXC0+03lpGui2nLdTdBLsTmHkA9ZurYvL2tX3voNE/zCOobHYHmItP4IaPvlw7naecdCWTPo2T9F838eHQZMQ5wHKb7AkEA3G2y3cE1jgf5TnuLho/maSIBkFobzgy24iS22SnxBLa+jf9RcPE+MyPO/yzv9D0QN95uGIEVW32gztYiLG+F82fWgmQ1ova8iCbHUevXogaC4kgEDE2AzcK0+b6j6Ofe3hQQDVF/wClx6yLCxtuo73yoAmJI6gWPcL5jPNiYk5xkTjz+RRaXfcf/uYteKztHQ4yhph9MucLEh7hbrmx6f2WXi+Ja4nYSS0GCQNr7RZYy039c9NtpPogdaSTYAEx+4XCfJW7xahUAdIOb9fkPl+ia2tJ/veACc2HSVzTUkCOaT0kxfEJtCoSYLSY9QTuIFzYqvy8h0bnVhpANyfOR1/fZWItEQPiFmXMi1zb591z313QOUydRFuXNvK3X6I6bHOAxMdYvPS/KJ6o+3lPZ6ugA3WbgiwGokNEkSXCLCxFpiUbpBhpFQEAlwBAad4BEwAey5jq0aZtIJm0SNjHeP0VN42AHGP2L9Vfby/i6uxSoF7QLBoN7s1ATd2kuuJgE+UrM2s4AxAFtzpEfgsTOPEAnSJgQLySepgdPmo/jWzEt3xORnNpsn7b/B1bXVgIk/3M9+1lbahIvAm9iDN4wDOdisVPimncSCN4AkWv5omcUIJvHUaiAI3jCvtn8Z6tbiREEQN8+l91WvmvZu9iHHq0ZHrt3Sm8XBx8Q3GQd42iQZ7SgZ7Tc12wlpEzsREb5EpnyRdWkvLr2dN5zi23781dapDQYcGkWk7REyAJvtAxus1OuO+/ljBvOf1Gya/iiSBHKABFoxYC+B/ZX2RdTgJjSD59AB06gfipWfAIph17kvI2t9kCInEnOemajWcNQJ7CwMQdv06IvE+8AR8uu0X2T3iw0PuI8wZg+du8QfNQ1Zcck3kkSJGZt55Uq1WuHwi0RAyAN9MTdXU4wuEuAkjAtGeszn6dld4MU6NVyQJg8oJAvIAkSfMo61Rs8rQLlwHMIHTJnvJOUmhxmiYsXcsgAmJB3t9kHbCscQ0NOk/EZMgEECYuN+1wntDhnh4aW6QdR1RE4v8A1EnHkne0KbGvomm0+G1jQWzDnFzdTrieueyzM4u4d079iPorqcdF4J6deiz2ukypSqWOhwBktEXc28GTG24tKukXtuQYgzI2ibHO2VkrcU94aJcGtBDTMRJ1bd5+aX47upuCNjIN8EW/VPleHefxIEkiBBMWGM3UB6Q2Qe57/gB274XJPGuMjSCDkG/7np2RO45xEBoHzibfvfK49K12djwBABNhtiLfUSk1OGa8QXu7kR0/JcfiKz6jdJkYuLGbyfqmU6xa0NjVG7ibi3TdHSz9Pafx0apZImoWi828o/L0S/4Vl+dzhaTYWsCcHa6wOrGZLGOOZdJn6pjuOdgU6d94OPVy1l/BsbGcMzGwGZkyIPrsfVQtp6rvdYYkDN4WT/Ej/l0ib5B32z0hKqVpxTpC+r4dV/8AUSnL+tTlnp3eC9pCgAGvMbatBFvTHMtg9t92f/HS/wDyvM1OLLrFlMjoAQLx0PYfJPp+0iAAKdOAABbp6q6n7Hn3+0S3JOSMDbfG+x/HCz/xBcDzBwcAYEQ34b487wuYOJlr5LjpJNxYSMHsAZvOYWbhqzgC6m0HY2MMgA5kucYEny8l5+HKy+XXq9PR4YNY1obqDzkOaS2YHK0wSYIwL99wDSwEuESJdzB1pjYQTIIsPyWnheJL2FrmgH4yPtEkNloPnbHXtGeuGvfzAblwbAmIEd5N4HTKv+Rx30unghlUkBku1HSLghoBMag3cSRmPROq8QYBaT9kAEHoQcCQcBC+o9ziGnSC0gyIDZgAi0uOPRZ6/tY6mCnFoAljtMiZ0EAki+S3cGbLP37+LoPja7mnSWOyGg5BMjG85HdXU4d7w4NZEjVcQAGgk4BO2ACTOFp1zZ06gZJiwcQBI1/C0arZNysPtH2kabuQgbE/DABu4EHqDeNu66cfml9Tyz18tH+A8Sxl/DIZBOl4MiQYAcJc7tGSBlEz2JxVR7WU6JqOe01Q1paSWNcwF5vYAvaIzfC5tbiqgLiC5jHhpgckgjVrsSQZAjHaV1z7xGqwai5ztIa9zrgubMEaoJA1dwJ3stX57PONdI2cF/8Az7jOdlVhZ8JcBpqPDSHGW0w9uolwiC5u9zELG7gxQqlviOqtHIXadABcRIIDnQQSWzqN5vdZOI9pud8WTJJMkNAEAkESLQZnoEP+IOmQCXYYdngCcAZzgj6Lnf8AI5X8V4Nb+OLcAyYA1SS7I9XGduiDiq7DpJOlxIgzfNxm1/THZZKPHucHF+QQTsY0wCHGB8ROxwtPFcQ0wLQ7nud5lrfmfhHa6535bL4g6f1pdVYWgaixwg/eGRZwjaI9Sb71TeXWBkyYnf7IEDa5xIsufykuOmzLhs2JkAg2GImO3QlME3vL9OkxAB0jUSIN7HtGoZ3z9nI9IayqJu8ghxEaZOBgC8SRnv2W40hDSXPBdIHQRpkGRE8wGZz6c5zmCIEuEktFnfCACJaYifk4jZTh+OMOIiCSwt+7DLnHNBvMACFX5Of4ukdCtXh5pgn7Uw3mdoOmJmDe+2ehlJpcSNNnScfdg4gmSf6rYE5hYPF0mo4wNDrzPXPLu7QTcWh1rhHVp/A17tQeHk51C8gguAMWF43KJsntrpG1ztJaHFrXEkAk43BJ2MD9VKFR3Ndj4gG55bkdJntGyw8ZUaAC0k09Ja0ZkxqBBBn7Q3MgyVk4Li6bPhBfcap2jVi5tG3fNoW58vOwX45HbHFkEwWmCWwLXbIMeoGVXF8QWkBwI1EdZ37Rt8oXOPtQPgEkM1cxnmHLYNzpGrzm9lorkPjSNTWiAahbZ13NOqItaRGCImSun25Jvtn642Vqpab9C4iTYC8mAbwD28k2m6L6rAE4AxOL5thcVrTUJYXthuHST05SLc0xeNjATeG45o0F9SdesHSJa3QRAOog8wIg/wBJMQjj8l3yr8Uzw7AqF12cwsZwL/8AOEN4kk39I6bi+6U72h4TTp0kWNzeLiRHzxss54kOIBMTGbtm9pgdfwW+PPt6c7wxt0mJaZ23MfuyDS7MGf3JzZBUpvB0MAc0C7gRmBbrsNlKGt0ASWui4c3VOw2FxHoTlHP5ensdNW/UN4EdJP4oW1LC4jqTfePy9El3HTTIEtddoLyBDgbgztBbf+rtKoe0RHPDSA3U4iWnUSBpIvqIE4gA5RP8jx6P1nsqzuLHp891NQF9R9AB1P8AdJdxoBOogkH4ZBLW6Qb2O5E+e+VH8aAcCJvENguIIkjqek4OVr/kTNxT4rplOsDgm1z+9r/ghPH9G/QrMeLhphpMQYvLtQmO22coBxbd6ZB3GkGD5g3WuP8Ak8f2K/FXnmcQ550GGBx0lxuG9Zt+Oey3cCSGVA2+khrZLgCTMxmNWkbSsVKloc3wjLjLCLDH3ZN52v8AjC2V+FMATTa/4qjm5aGHUC0yCT1OcCTpC4XHobP4htNgLjoJBlpjW52rSSRdoEavlMJPC1XlwmWidJF42JIBuQM3tYZXH4p7QRoHLNhvY3B0gfK8SEXBcY7VAM6y1paM5j1gXjsr6/BepeRLwW64sAXOES206YuJAAEbFI4GgGlxOguFxA5haDLp7luAbeqw1ePaZGonmOqxEgA2JZk6hOcQro8WA06pbrBbquCOYGQBJPTp3AK59bmNN9atpbgFxv1BJnee1z+ayUX8zmiHHQHWsSSewJjcADYzZcj2pUJecjcg2uLYGMAfTaUmnxpEyXC1o85g7gSBhb4/Hk8Cx0eObULAQ1rG/C2dLYsCJEmMXuUqk0GodE6DaCQQBkWvAmSbn4lkLw+0w4czehJz5YBT+CbocGEB12m17yDDcDa82sulngOvRJaTpJ231OA3tu7HTe3TMaoE85BPLMcobF/M3MGTdqlTiCQZIBEDRI1GXDUBPnMm0T0UpAOALtTj5lsdAIBC59S1Uw11QtIdGJB08ouGxNxIAi8Z2lLc5pAjkayHmXGcQCHGYadUdPNDSaxkPc4kwTcm0A21AQT1AF7Ag7BxPHt/lkw9ty+Jk/dielsxN5zbPVlXs+gJDuZt5AzIh0lxI+tsJlWq/wAPUXy46nTuDJ+EGA0mHTDtvILm8Lx0NcC0EGdX3bggASLWJzvFlmrhwDdTgZAMAkkSJg9DBmO66dfJej4jh3ACz+cCba2hxa0DlEkGWh07aTfYYeE47wXEHU4yGvBDSyIsLyS4EkzsNrmcw4qo9oIMFokSXAOaIzkmTPzOBgOJ459TlLgdVgMDM22FwL/mqcbPFTrHjWOe2YB1arNAcRAayCZ1XEmco6VMP1B2nlaW8vT7vw2uJIB3i0yuFVc9rjqERIBvE/0nBsduq6dLi6Toa50Q0ui7dU6Tptk+Z23WbxyeDGo+09LWgObDcANLS65AzgWN9p7rncbxBj4WzfUCLwZmCbgbQP7onlgY082p4yeVjSC3exxfyKywwulxsbOki5+W50j1KuPGRNAf8LA0NnmOsAEk7T92AIx9Vuo1geYhpgkkWAYRDRIJGvYyLRCRw/EtFQVCDZsBtiNQwRI5RF5M5O+RrVHB4ex5I1AlptmACXfaJOx/4bNQK9Qh2qeYkttAncGAIMDr2SqnEFzgYkgCb6ZAF7nDje8Ge62VnBzSXESSYdIhrhEy4Z+HT5nfCCmGlz2MyWgBzjcG5MWiDAtG3WFIPD+05dzB2kuIOY1WJg387j5YEp8cWuINgJDhJkEXMab3jF8bK6Xs9nhiobkudpERjMOIJdcHpYZyslL2e1zniXOIlwY0YaIuRuSXQAJCpjNd13tIBwHxF+hzBEHu0vwY/p7Tm1URyVQXHSOTUYJJlwBbBGmIAkbEb3WGg8+I1lIAAuuQLgwRiYBBE2iEXEcU01y1ziA2GtHxkwANZMQOWSY6HusWbVJB8f4jnlz3MaWta4tuZLgbCxOnvtLQoeJotfGnXYEmHAmHGANgBOLDbZPHEgUeVxazT4bnxr5i6oWyRB1BrWm5AAfC4/D8b4c3uDv9q50wCLAyXXJ65ATJpxbOObrLgQ0uOADBbEZmIlsbk22WvieOkxlmJggADIEGSZJ7LJR49rCHvaXEgaTgasl0G0ycgHyOTh4vjHVDLjPQHYd/mdlrptTr0KzByiRqJzfU0DEzk4n6rT/iX/uEdgHwOwjZcAVQQZm2N5mOwgRiU+nRpwNTnTAnkab73LrovxqsdF2pwGoUzeHCWmdxIkzH5LqVGankiI0QTrcBADQ1pIBkiGi3SCLSgHtOmDLabhcPvcARDmmcedzeZEBIHFtcZqEhlQkyACYBIg6YJwQIIg9pXXyiK3EXPiNvAaBGnTa0Adv7FHwvtAsZAIGwixgkkzjVumcVxlNwA0WBEmxeWiDHiRNzOBiL7LJSpku5ATuQNhOL52G5KTG48eBZoa6CSHFom+JBORn1uE7gao1cw1cpdAaTeRs2CRG4xbpcKXAFzgHs8MUxpe6Rck6mjEE6tu90AqMY67jDQBDbA8pGq7bCdrmbzuM5EbxfH3diXH4g0yAdhJsLkDeFzm0ZdFzJ5QBk7enXyXUqUA54AEEESPhho0jGw1HPf0PH4gQSBGSLC0dpExFtpTCOrUaHGAdIIAGrMG8u+eOq08HWLAHacGATmHWBaJvEk+o81zXC9r/mtFGocZvIuYBjputWB0H1w+CeVziIgTpuRefin8PJOq+0X+G1wgTqtqyDawsch1+2LLn6wBDiZEuEAcxJGTtGwA63Q/xGB5A9Y8yYH6rHVOlQoMq6QS4Eh5IEOiPhAAEkwTJ7SpUZTLxT01A0uOm8jT8Q06jvAJyRJucHfw/E0qVJxaXua0w6x5nW+J4bAAbNotlYf8VcCXQWkiGuEwyTMgmZPY281jzrLDxtE02DYuOrQDMDTHNIEuWlnABoa99VosNAHNIDoN7CBLrbrA3ii1wdYuDg+4m7YgHt1HZVW4gkAY0ziLkmZPU7TvAXTK1jq0abAQQ5zjoLR9ky421HadheJv1OZtWmx4ew6iAZa9oaJFzoLSYmwFuvac38U98NGmREHBEA7/vAWjj6AL9WtrWmCSJdBiSA3MD0Rn9RHEVy4CNURB1Euk5tYAWgRG3kr9nvl2kvc3VYFomDcwQc2nG5Cdw1BlQN5nNdBm8t1TJJ+63SIECT6QVcBReXANsHEiYBBDYJ0yPLpt3TqbuI4Pw2wTyhwJLiC7tpLbC8C4nv0xcQ9ur+XIsbkiTmSYsBBwNhutrvY1RzXF1RhDYAyIbc89hpMDuTJuj4XhdAc58eGxh0kiDqJtp1fZi+CcZus7P6mYcO8Aa2kCTcgkC0f3+nZZ2VXdJ1YwAI3iDaJtbzstDuPB1EPqGNLoc4lxxIBbDWZc6IM2COlxDK5AqDTEgEG9xIhoF8AEmY6XKd/qP9mUdQJcyRqkaSWwLTpEhsaoOb36Qc9aqWlznEanTpcDJEQethBzH6aKVGGjw6jxDtDm1OuSGhjSRsTP8Axiq6Q15adLgdJ5iAZMHQIkgxNyM22Cz7qD4hEapaI1EXwcx3I/eE6l7RFLSWt1ENOlxEEgn1nFxG2VkrcQwsawiSNMvtMAYY2BtAkn+0boJqeK6mS0shkgOLibgkdCCRaNsCVqz+gRptEVNWpx01AcCJBLfm2Ljc2slV+IOpzsh9icBriAYBvtNhchuwsmmq0l4riHBsaRbnjAIwAAOu0WkLNxhYWtDWhs3LruvpBLQTiNrXzdZihvEVgWRAcCA4kE6mkFxIImJjJ+gNwgtmGHTqJHMQL/06pkYsL5wltolrtLiWCIc+NQFzdsbRH1WgVKLBqaHPMkNLoAABjYkF0EmY2EQVr0manWABa4OLi6BflAOZEwT6QjrcEABdpJJLjqwOgH6b+q0tps8IPqgO1ukX0mBIJkG5m0DGkkyVipcHrLiw6WgTe5FognpM94hOmE+JJBicWx3iy7zKXCEAkwSASNVUQelhHyXnajNBi2AbXiVqHEU/8sf73fmjnNTNwZ/mN3vcG4Ocg5RtAJiB8IOIv4Qv52ud91FF0LT7Opg0aziAS3QGkgGJDyYnBxfsg9nuisw7yPrY+WVFFi/orVwdU+JSbJgvbI6ySObqY3PRHwWXGBIdSvA+3ULXfS3bZUoqf+/7X4GoyeJLDOkuY0iSJB0yCQZIufmsPEMAL+ziB5B0D6KKLTV9EsMOHcwUZbdRRIaeIoBrQQMgHtvthN4ei01XggQGyALX1NG3mVFFmh6b2nwrabaOgaYqhogmQHCXX6k75XN9smKdGLTomMfATjAuT81FFwnuMvNtHLO/6SmUmA2OOX/7NH4Eq1F6G2j2twzadRgYIBpsdkm5LpN/JHxdQjhaUfbdUDupDXEtE5Am8BRRZv4GPh284HUgH1MH6LZwZmqAbjXEdr2+gUUTUjHkPe2bSO5zGc4JHqhdxTobc/8AbB/8QPwt5WVKIwRkcMeQP4Lo+xuDY5lRzhLmMlpvYwdsH1UUTfRZagh0AnMZPQn8SUh7pYCc6tM9tOFFFT2oVUfyDzcPSxj5k/Mr0lOs7wqdSTreypqcTM6XMaM4gdFFFnn6F9MvCO1eNqv4dJ72TeHAOIPzWGoI1C9sX7E3O9+qiiYjOD4t5DWFxLdRsbj4CbdMD5LDw5sDm4zf5g5VKJhb/azQ2lQj7VOTveGu3xd7vn2CQKhDLH7Lz2tMGOv5qlFT0J6aOIpgtqTPLdtza4H9kltIdAooj8af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8" name="Picture 8" descr="http://prichal.biz/wp-content/uploads/2009/09/imgp088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1574" y="4149080"/>
            <a:ext cx="2799849" cy="2101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://farm6.static.flickr.com/5309/5731249051_918b091171_z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5" y="4149080"/>
            <a:ext cx="6096000" cy="212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1" name="Picture 11" descr="SAM_098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1576" y="2060848"/>
            <a:ext cx="2771692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0553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459</TotalTime>
  <Words>350</Words>
  <Application>Microsoft Office PowerPoint</Application>
  <PresentationFormat>Экран (4:3)</PresentationFormat>
  <Paragraphs>61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COMP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36</cp:revision>
  <cp:lastPrinted>2013-03-17T10:17:13Z</cp:lastPrinted>
  <dcterms:created xsi:type="dcterms:W3CDTF">2013-02-19T16:07:05Z</dcterms:created>
  <dcterms:modified xsi:type="dcterms:W3CDTF">2013-11-20T17:18:00Z</dcterms:modified>
</cp:coreProperties>
</file>