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2" r:id="rId5"/>
    <p:sldId id="261" r:id="rId6"/>
    <p:sldId id="264" r:id="rId7"/>
    <p:sldId id="265" r:id="rId8"/>
    <p:sldId id="259" r:id="rId9"/>
    <p:sldId id="267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3333FF"/>
    <a:srgbClr val="FF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DB9A413-3FD5-4AAE-860C-9771ADF84515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FD629CE-946F-46B6-8D0F-CD91A02E3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9A413-3FD5-4AAE-860C-9771ADF84515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629CE-946F-46B6-8D0F-CD91A02E3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9A413-3FD5-4AAE-860C-9771ADF84515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629CE-946F-46B6-8D0F-CD91A02E3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DB9A413-3FD5-4AAE-860C-9771ADF84515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FD629CE-946F-46B6-8D0F-CD91A02E3B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DB9A413-3FD5-4AAE-860C-9771ADF84515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FD629CE-946F-46B6-8D0F-CD91A02E3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9A413-3FD5-4AAE-860C-9771ADF84515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629CE-946F-46B6-8D0F-CD91A02E3B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pull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9A413-3FD5-4AAE-860C-9771ADF84515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629CE-946F-46B6-8D0F-CD91A02E3B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pull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DB9A413-3FD5-4AAE-860C-9771ADF84515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FD629CE-946F-46B6-8D0F-CD91A02E3B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9A413-3FD5-4AAE-860C-9771ADF84515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629CE-946F-46B6-8D0F-CD91A02E3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DB9A413-3FD5-4AAE-860C-9771ADF84515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FD629CE-946F-46B6-8D0F-CD91A02E3B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DB9A413-3FD5-4AAE-860C-9771ADF84515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FD629CE-946F-46B6-8D0F-CD91A02E3B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pull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DB9A413-3FD5-4AAE-860C-9771ADF84515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FD629CE-946F-46B6-8D0F-CD91A02E3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pull dir="ru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23031052.jpg"/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l"/>
              </a:tabLst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айонный конкурс компьютерных презентаций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«Толерантность – это уважение, принятие и понимание богатого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многообразия культур нашего мира»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l"/>
              </a:tabLst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75656" y="1412776"/>
            <a:ext cx="62646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МОУ «УМЦ развития образования </a:t>
            </a:r>
            <a:r>
              <a:rPr lang="ru-RU" sz="2000" dirty="0" err="1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Краснопартизанского</a:t>
            </a:r>
            <a:r>
              <a:rPr lang="ru-RU" sz="2000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 района»</a:t>
            </a:r>
            <a:br>
              <a:rPr lang="ru-RU" sz="2000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Номинация « Я, ты, он, она – мы единая страна»</a:t>
            </a:r>
            <a:endParaRPr lang="ru-RU" sz="2000" b="1" i="1" dirty="0" smtClean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2708920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Богата Саратовская земля на имена….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31840" y="4653136"/>
            <a:ext cx="55446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Работу выполнила: ученица 5 класса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C00000"/>
                </a:solidFill>
                <a:latin typeface="Monotype Corsiva" pitchFamily="66" charset="0"/>
              </a:rPr>
              <a:t>МОУ «ООШ с.Большая </a:t>
            </a:r>
            <a:r>
              <a:rPr lang="ru-RU" sz="2000" dirty="0" err="1" smtClean="0">
                <a:solidFill>
                  <a:srgbClr val="C00000"/>
                </a:solidFill>
                <a:latin typeface="Monotype Corsiva" pitchFamily="66" charset="0"/>
              </a:rPr>
              <a:t>Сакма</a:t>
            </a:r>
            <a:r>
              <a:rPr lang="ru-RU" sz="2000" dirty="0" smtClean="0">
                <a:solidFill>
                  <a:srgbClr val="C00000"/>
                </a:solidFill>
                <a:latin typeface="Monotype Corsiva" pitchFamily="66" charset="0"/>
              </a:rPr>
              <a:t>   </a:t>
            </a:r>
            <a:r>
              <a:rPr lang="ru-RU" sz="2000" dirty="0" err="1" smtClean="0">
                <a:solidFill>
                  <a:srgbClr val="C00000"/>
                </a:solidFill>
                <a:latin typeface="Monotype Corsiva" pitchFamily="66" charset="0"/>
              </a:rPr>
              <a:t>Краснопартизанского</a:t>
            </a:r>
            <a:r>
              <a:rPr lang="ru-RU" sz="2000" dirty="0" smtClean="0">
                <a:solidFill>
                  <a:srgbClr val="C00000"/>
                </a:solidFill>
                <a:latin typeface="Monotype Corsiva" pitchFamily="66" charset="0"/>
              </a:rPr>
              <a:t> района Саратовской области» </a:t>
            </a: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Морозова Дарья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Руководитель : Петрова Е.Н. 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0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 build="p"/>
      <p:bldP spid="1028" grpId="1" build="allAtOnce"/>
      <p:bldP spid="7" grpId="0"/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Интернет ресурсы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http://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ru.wikipedia.org/wiki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http://xn--80aag1ciek.xn--p1ai/region/culture/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http://www.un.org/ru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http://pigari.sehost.ru/page9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dirty="0" smtClean="0"/>
              <a:t>wikipedia.org</a:t>
            </a:r>
            <a:br>
              <a:rPr lang="en-US" dirty="0" smtClean="0"/>
            </a:b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Users\user\Downloads\saratovskaya_ob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3789040"/>
            <a:ext cx="8712968" cy="259228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Саратовская область - уникальный историко-культурный регион Поволжья.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 Имеет  давние театральные, музыкальные и художественные традиции, обладает  высоким творческим потенциалом.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5" name="Picture 3" descr="C:\Users\user\Downloads\circk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07576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075240" cy="148478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Саратовский цирк  им. братьев Никитиных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771800" y="2276872"/>
            <a:ext cx="5832648" cy="419708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Братья Никитины: Дмитрий, Аким, Петр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— русские цирковые предприниматели, артисты , они родились в семье  крепостного крестьянина Александра Никитина, в середине 1850-х годов отпущенного помещиком на волю и сделавшегося  профессиональным  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шарманщиком. </a:t>
            </a:r>
          </a:p>
        </p:txBody>
      </p:sp>
      <p:pic>
        <p:nvPicPr>
          <p:cNvPr id="64514" name="Picture 2" descr="C:\Users\user\Downloads\220px-Никитины_мемориальная_доска.jpg"/>
          <p:cNvPicPr>
            <a:picLocks noChangeAspect="1" noChangeArrowheads="1"/>
          </p:cNvPicPr>
          <p:nvPr/>
        </p:nvPicPr>
        <p:blipFill>
          <a:blip r:embed="rId3" cstate="print"/>
          <a:srcRect t="3773"/>
          <a:stretch>
            <a:fillRect/>
          </a:stretch>
        </p:blipFill>
        <p:spPr bwMode="auto">
          <a:xfrm>
            <a:off x="0" y="1700808"/>
            <a:ext cx="2794000" cy="515719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5616624" cy="17281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Лев Кассиль родился 27 июня  1905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года  в Покровской слободе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(ныне город Энгельс)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3212976"/>
            <a:ext cx="7848872" cy="3645024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 еврейской семье врача Абрама Григорьевича Кассиля (1875—1951) и учительницы музыки, затем зубного врача Анны Иосифовны Перельман. Учился в гимназии, после революции преобразованной в Единую трудовую школу, которую окончил в 1923 году.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 1923 года жил в Москве. В 1927 году окончил три курса физико-математического факультета МГУ. С 1925 года начал заниматься литературой. В 1928—1937 годах был очеркистом, фельетонистом и специальным корреспондентом газеты «Известия»  В 1937 году, а затем в 1941—1942 годах работал ответственным редактором журнала «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Мурзилка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7344" y="0"/>
            <a:ext cx="3346656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200"/>
                            </p:stCondLst>
                            <p:childTnLst>
                              <p:par>
                                <p:cTn id="1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2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2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C:\Users\user\Downloads\142_33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732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5949280"/>
            <a:ext cx="7812360" cy="9087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C00000"/>
                </a:solidFill>
              </a:rPr>
              <a:t>Музей Льва Кассиля г.Энгельс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48680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FF00"/>
                </a:solidFill>
              </a:rPr>
              <a:t>В годы Великой Отечественной войны Л. А. Кассиль выступал по радио, в школах, воинских частях, на предприятиях Москвы и Урала. В 1947—1948 годах работал председателем комиссии по детской литературе СП СССР. В 1947—1949 годах был руководителем семинара детской литературы в Литературном институте имени А. М. Горького.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Как детского писателя его </a:t>
            </a:r>
            <a:r>
              <a:rPr lang="ru-RU" sz="2000" dirty="0" err="1" smtClean="0">
                <a:solidFill>
                  <a:srgbClr val="FFFF00"/>
                </a:solidFill>
              </a:rPr>
              <a:t>первымпредставил</a:t>
            </a:r>
            <a:r>
              <a:rPr lang="ru-RU" sz="2000" dirty="0" smtClean="0">
                <a:solidFill>
                  <a:srgbClr val="FFFF00"/>
                </a:solidFill>
              </a:rPr>
              <a:t> В. В. Маяковский. Самое значительное из его произведений, «Кондуит и </a:t>
            </a:r>
            <a:r>
              <a:rPr lang="ru-RU" sz="2000" dirty="0" err="1" smtClean="0">
                <a:solidFill>
                  <a:srgbClr val="FFFF00"/>
                </a:solidFill>
              </a:rPr>
              <a:t>Швамбрания</a:t>
            </a:r>
            <a:r>
              <a:rPr lang="ru-RU" sz="2000" dirty="0" smtClean="0">
                <a:solidFill>
                  <a:srgbClr val="FFFF00"/>
                </a:solidFill>
              </a:rPr>
              <a:t>» (1928—1931), написанное на автобиографическом материале, рассказывает о жизни гимназистов в дореволюционной России. </a:t>
            </a:r>
          </a:p>
          <a:p>
            <a:r>
              <a:rPr lang="ru-RU" sz="2000" dirty="0" smtClean="0">
                <a:solidFill>
                  <a:srgbClr val="FFFF00"/>
                </a:solidFill>
              </a:rPr>
              <a:t>Умер Кассиль в Москве 21 июня 1970 года (от инфаркта, случившегося, когда он смотрел </a:t>
            </a:r>
            <a:r>
              <a:rPr lang="ru-RU" sz="2000" dirty="0" err="1" smtClean="0">
                <a:solidFill>
                  <a:srgbClr val="FFFF00"/>
                </a:solidFill>
              </a:rPr>
              <a:t>телетрансляцию</a:t>
            </a:r>
            <a:r>
              <a:rPr lang="ru-RU" sz="2000" dirty="0" smtClean="0">
                <a:solidFill>
                  <a:srgbClr val="FFFF00"/>
                </a:solidFill>
              </a:rPr>
              <a:t> финального матча </a:t>
            </a:r>
            <a:r>
              <a:rPr lang="ru-RU" sz="2000" dirty="0" err="1" smtClean="0">
                <a:solidFill>
                  <a:srgbClr val="FFFF00"/>
                </a:solidFill>
              </a:rPr>
              <a:t>напервенство</a:t>
            </a:r>
            <a:r>
              <a:rPr lang="ru-RU" sz="2000" dirty="0" smtClean="0">
                <a:solidFill>
                  <a:srgbClr val="FFFF00"/>
                </a:solidFill>
              </a:rPr>
              <a:t> мира по футболу). Похоронен на Новодевичьем кладбище (участок № 2).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6288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Ли́дия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Андре́евна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Русла́нова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(при рождении 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Ага́фья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Андре́евна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Ле́йкина</a:t>
            </a:r>
            <a:r>
              <a:rPr lang="ru-RU" sz="2400" baseline="30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14 (27) октября 1900</a:t>
            </a: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1600200"/>
            <a:ext cx="4762500" cy="487362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село Чернавка, </a:t>
            </a:r>
            <a:r>
              <a:rPr lang="ru-RU" dirty="0" err="1" smtClean="0"/>
              <a:t>Сердобский</a:t>
            </a:r>
            <a:r>
              <a:rPr lang="ru-RU" dirty="0" smtClean="0"/>
              <a:t> уезд, Саратовская губерния — 21 сентября1973, Москва — российская и советская певица, Заслуженная артистка РСФСР (27 июня 1942). </a:t>
            </a:r>
          </a:p>
          <a:p>
            <a:r>
              <a:rPr lang="ru-RU" dirty="0" smtClean="0"/>
              <a:t>Основное место в репертуаре Руслановой занимали русские народные песни. Лидия Русланова была одной из самых популярных исполнителей в СССР, а её исполнение русских народных песен считают эталонным</a:t>
            </a:r>
            <a:r>
              <a:rPr lang="ru-RU" baseline="30000" dirty="0" smtClean="0"/>
              <a:t>.</a:t>
            </a:r>
            <a:endParaRPr lang="ru-RU" dirty="0" smtClean="0"/>
          </a:p>
        </p:txBody>
      </p:sp>
      <p:pic>
        <p:nvPicPr>
          <p:cNvPr id="69634" name="Picture 2" descr="C:\Users\user\Downloads\220px-Концерт_Лидии_Русланово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268760"/>
            <a:ext cx="3168352" cy="512643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260648"/>
            <a:ext cx="4104456" cy="4714800"/>
          </a:xfrm>
        </p:spPr>
        <p:txBody>
          <a:bodyPr>
            <a:normAutofit fontScale="70000" lnSpcReduction="20000"/>
          </a:bodyPr>
          <a:lstStyle/>
          <a:p>
            <a:r>
              <a:rPr lang="ru-RU" sz="2900" dirty="0" smtClean="0"/>
              <a:t>Лидия Русланова обладала красивым и сильным голосом широкого диапазона. Она создала свой стиль исполнения народных песен, которые она собирала всю жизнь. Среди наиболее популярных её песен: «Степь да степь кругом», «Липа вековая», «Я на горку шла», «Златые горы», «Светит месяц», «Валенки» и многие другие. </a:t>
            </a:r>
          </a:p>
          <a:p>
            <a:r>
              <a:rPr lang="ru-RU" sz="2900" dirty="0" smtClean="0"/>
              <a:t>Лидия Русланова исполняла и песни советских композиторов. Одной из первых исполнила «Катюшу».</a:t>
            </a:r>
          </a:p>
          <a:p>
            <a:endParaRPr lang="ru-RU" dirty="0"/>
          </a:p>
        </p:txBody>
      </p:sp>
      <p:pic>
        <p:nvPicPr>
          <p:cNvPr id="70658" name="Picture 2" descr="C:\Users\user\Downloads\250px-Лидия_Русланова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32656"/>
            <a:ext cx="4316211" cy="436800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75856" y="4869160"/>
            <a:ext cx="49685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саратовской земле традиционно проводится конкурс исполнителей народной песни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им.Л.А.Руслановой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C:\Users\user\Downloads\logo_min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933743"/>
            <a:ext cx="2592287" cy="1924257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wnloads\filarmoniya_b.jpg"/>
          <p:cNvPicPr>
            <a:picLocks noChangeAspect="1" noChangeArrowheads="1"/>
          </p:cNvPicPr>
          <p:nvPr/>
        </p:nvPicPr>
        <p:blipFill>
          <a:blip r:embed="rId2" cstate="print"/>
          <a:srcRect l="4017" t="693" r="4948" b="71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6660232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Альфред Гариевич </a:t>
            </a:r>
            <a:r>
              <a:rPr lang="ru-RU" b="1" dirty="0" err="1" smtClean="0">
                <a:solidFill>
                  <a:srgbClr val="FF0000"/>
                </a:solidFill>
              </a:rPr>
              <a:t>Шнитке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(1934–1998)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2276872"/>
            <a:ext cx="8352928" cy="4392488"/>
          </a:xfrm>
        </p:spPr>
        <p:txBody>
          <a:bodyPr>
            <a:noAutofit/>
          </a:bodyPr>
          <a:lstStyle/>
          <a:p>
            <a:pPr algn="just"/>
            <a:r>
              <a:rPr lang="ru-RU" sz="2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родился 24 ноября 1934 года в городе Энгельсе, что на Волге. Его отец - Гарри </a:t>
            </a:r>
            <a:r>
              <a:rPr lang="ru-RU" sz="21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Шнитке</a:t>
            </a:r>
            <a:r>
              <a:rPr lang="ru-RU" sz="2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- был выходцем из литовско-еврейской семьи, который в 1926 году иммигрировал из Германии в Советский Союз. Мать - Мария Фогель - была волжской немкой католического вероисповедания и работала учительницей.</a:t>
            </a:r>
          </a:p>
          <a:p>
            <a:pPr algn="just"/>
            <a:r>
              <a:rPr lang="ru-RU" sz="2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1958 году </a:t>
            </a:r>
            <a:r>
              <a:rPr lang="ru-RU" sz="21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Шнитке</a:t>
            </a:r>
            <a:r>
              <a:rPr lang="ru-RU" sz="2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окончил Московскую государственную консерваторию им. П. И. Чайковского, в 1960-м был принят в Союз композиторов, в 1961-м окончил аспирантуру при консерватории по классу композиции и занялся преподавательской деятельностью (инструментовка, чтение партитур, полифония, композиция). </a:t>
            </a:r>
          </a:p>
          <a:p>
            <a:pPr algn="just"/>
            <a:r>
              <a:rPr lang="ru-RU" sz="2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Саратовская областная филармония имени </a:t>
            </a:r>
          </a:p>
          <a:p>
            <a:pPr algn="just">
              <a:buNone/>
            </a:pPr>
            <a:r>
              <a:rPr lang="ru-RU" sz="2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А. </a:t>
            </a:r>
            <a:r>
              <a:rPr lang="ru-RU" sz="21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Шнитке</a:t>
            </a:r>
            <a:r>
              <a:rPr lang="ru-RU" sz="21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по праву считается одной из крупнейших концертных </a:t>
            </a:r>
            <a:r>
              <a:rPr lang="ru-RU" sz="2000" dirty="0" smtClean="0">
                <a:solidFill>
                  <a:srgbClr val="FFFF00"/>
                </a:solidFill>
              </a:rPr>
              <a:t>организаций России.</a:t>
            </a:r>
          </a:p>
          <a:p>
            <a:endParaRPr lang="ru-RU" sz="21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5538" name="Picture 2" descr="C:\Users\user\Downloads\250px-Alfred_Schnittke_1934-19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-1"/>
            <a:ext cx="2195736" cy="233626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67544" y="476672"/>
            <a:ext cx="5400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Сколько нас, нерусских у России,</a:t>
            </a:r>
          </a:p>
          <a:p>
            <a:pPr algn="just"/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И татарских, и иных кровей.</a:t>
            </a:r>
          </a:p>
          <a:p>
            <a:pPr algn="just"/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Имена носящих не простые,</a:t>
            </a:r>
          </a:p>
          <a:p>
            <a:pPr algn="just"/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Но простых российских сыновей!</a:t>
            </a:r>
          </a:p>
          <a:p>
            <a:pPr algn="just"/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Любим мы края свои родные</a:t>
            </a:r>
          </a:p>
          <a:p>
            <a:pPr algn="just"/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 во век – ни завтра, ни сейчас.</a:t>
            </a:r>
          </a:p>
          <a:p>
            <a:pPr algn="just"/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Отделить нельзя нас от России.</a:t>
            </a:r>
          </a:p>
          <a:p>
            <a:pPr algn="just"/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Родина немыслима без нас.</a:t>
            </a:r>
            <a:endParaRPr lang="ru-RU" sz="2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62937" y="3244334"/>
            <a:ext cx="20008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FFFF00"/>
                </a:solidFill>
              </a:rPr>
              <a:t>Михаил Львов</a:t>
            </a:r>
            <a:endParaRPr lang="ru-RU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301</TotalTime>
  <Words>353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Презентация PowerPoint</vt:lpstr>
      <vt:lpstr> </vt:lpstr>
      <vt:lpstr>Саратовский цирк  им. братьев Никитиных  </vt:lpstr>
      <vt:lpstr>Лев Кассиль родился 27 июня  1905  года  в Покровской слободе  (ныне город Энгельс)</vt:lpstr>
      <vt:lpstr> Музей Льва Кассиля г.Энгельс</vt:lpstr>
      <vt:lpstr>      Ли́дия Андре́евна Русла́нова  (при рождении Ага́фья Андре́евна Ле́йкина) 14 (27) октября 1900 </vt:lpstr>
      <vt:lpstr>Презентация PowerPoint</vt:lpstr>
      <vt:lpstr>Альфред Гариевич Шнитке  (1934–1998) </vt:lpstr>
      <vt:lpstr>Презентация PowerPoint</vt:lpstr>
      <vt:lpstr>Интернет ресурсы 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</cp:revision>
  <dcterms:created xsi:type="dcterms:W3CDTF">2013-11-06T17:28:33Z</dcterms:created>
  <dcterms:modified xsi:type="dcterms:W3CDTF">2013-11-19T07:59:52Z</dcterms:modified>
</cp:coreProperties>
</file>