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6" r:id="rId2"/>
    <p:sldId id="278" r:id="rId3"/>
    <p:sldId id="271" r:id="rId4"/>
    <p:sldId id="268" r:id="rId5"/>
    <p:sldId id="276" r:id="rId6"/>
    <p:sldId id="273" r:id="rId7"/>
    <p:sldId id="277" r:id="rId8"/>
    <p:sldId id="269" r:id="rId9"/>
    <p:sldId id="27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582" autoAdjust="0"/>
    <p:restoredTop sz="94660"/>
  </p:normalViewPr>
  <p:slideViewPr>
    <p:cSldViewPr>
      <p:cViewPr varScale="1">
        <p:scale>
          <a:sx n="98" d="100"/>
          <a:sy n="98" d="100"/>
        </p:scale>
        <p:origin x="-90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74" y="-10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32F65A4-5449-4616-867A-85AEA5FEC422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CEA98FE-C0AD-45B2-AF0B-3AD489DA0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CE476-BFB9-40A0-A4C8-AB633281697B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ECCA3-8F47-4B8B-9DC2-A4D85EDC1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ECCA3-8F47-4B8B-9DC2-A4D85EDC169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556932"/>
            <a:ext cx="7632000" cy="1260000"/>
          </a:xfrm>
        </p:spPr>
        <p:txBody>
          <a:bodyPr/>
          <a:lstStyle>
            <a:lvl1pPr>
              <a:defRPr sz="4800" b="1">
                <a:solidFill>
                  <a:srgbClr val="005DA2"/>
                </a:solidFill>
                <a:effectLst/>
                <a:latin typeface="+mj-lt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7220" y="3528591"/>
            <a:ext cx="6400800" cy="1260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5DA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3831" y="1593342"/>
            <a:ext cx="7632000" cy="4248000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  <a:lvl2pPr>
              <a:defRPr>
                <a:solidFill>
                  <a:srgbClr val="005DA2"/>
                </a:solidFill>
                <a:latin typeface="+mj-lt"/>
              </a:defRPr>
            </a:lvl2pPr>
            <a:lvl3pPr>
              <a:defRPr>
                <a:solidFill>
                  <a:srgbClr val="005DA2"/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24476" y="1593342"/>
            <a:ext cx="7632000" cy="4248000"/>
          </a:xfrm>
        </p:spPr>
        <p:txBody>
          <a:bodyPr/>
          <a:lstStyle>
            <a:lvl1pPr marL="108000" indent="0">
              <a:buNone/>
              <a:defRPr>
                <a:solidFill>
                  <a:srgbClr val="005DA2"/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24476" y="1593342"/>
            <a:ext cx="7632000" cy="4248000"/>
          </a:xfrm>
        </p:spPr>
        <p:txBody>
          <a:bodyPr/>
          <a:lstStyle>
            <a:lvl1pPr marL="342000" indent="-342000">
              <a:buSzPct val="60000"/>
              <a:buFont typeface="Wingdings 2" pitchFamily="18" charset="2"/>
              <a:buChar char="Þ"/>
              <a:defRPr>
                <a:solidFill>
                  <a:srgbClr val="005DA2"/>
                </a:solidFill>
                <a:latin typeface="+mj-lt"/>
              </a:defRPr>
            </a:lvl1pPr>
            <a:lvl2pPr marL="741600" indent="-284400">
              <a:buFont typeface="Arial" pitchFamily="34" charset="0"/>
              <a:buChar char="•"/>
              <a:defRPr>
                <a:solidFill>
                  <a:srgbClr val="005DA2"/>
                </a:solidFill>
                <a:latin typeface="+mj-lt"/>
              </a:defRPr>
            </a:lvl2pPr>
            <a:lvl3pPr marL="1144800" indent="-230400">
              <a:buFont typeface="Courier New" pitchFamily="49" charset="0"/>
              <a:buChar char="o"/>
              <a:defRPr>
                <a:solidFill>
                  <a:srgbClr val="005DA2"/>
                </a:solidFill>
                <a:latin typeface="+mj-lt"/>
              </a:defRPr>
            </a:lvl3pPr>
            <a:lvl4pPr>
              <a:defRPr>
                <a:solidFill>
                  <a:srgbClr val="005DA2"/>
                </a:solidFill>
              </a:defRPr>
            </a:lvl4pPr>
            <a:lvl5pPr>
              <a:defRPr>
                <a:solidFill>
                  <a:srgbClr val="005DA2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23628" y="1592796"/>
            <a:ext cx="3600000" cy="4248000"/>
          </a:xfrm>
        </p:spPr>
        <p:txBody>
          <a:bodyPr/>
          <a:lstStyle>
            <a:lvl1pPr>
              <a:defRPr sz="3200">
                <a:solidFill>
                  <a:srgbClr val="005DA2"/>
                </a:solidFill>
                <a:latin typeface="+mj-lt"/>
              </a:defRPr>
            </a:lvl1pPr>
            <a:lvl2pPr>
              <a:defRPr sz="2800">
                <a:solidFill>
                  <a:srgbClr val="005DA2"/>
                </a:solidFill>
                <a:latin typeface="+mj-lt"/>
              </a:defRPr>
            </a:lvl2pPr>
            <a:lvl3pPr>
              <a:defRPr sz="2400">
                <a:solidFill>
                  <a:srgbClr val="005DA2"/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6476" y="1592796"/>
            <a:ext cx="3600000" cy="4248000"/>
          </a:xfrm>
        </p:spPr>
        <p:txBody>
          <a:bodyPr/>
          <a:lstStyle>
            <a:lvl1pPr>
              <a:defRPr sz="3200">
                <a:solidFill>
                  <a:srgbClr val="005DA2"/>
                </a:solidFill>
                <a:latin typeface="+mj-lt"/>
              </a:defRPr>
            </a:lvl1pPr>
            <a:lvl2pPr>
              <a:defRPr sz="2800">
                <a:solidFill>
                  <a:srgbClr val="005DA2"/>
                </a:solidFill>
                <a:latin typeface="+mj-lt"/>
              </a:defRPr>
            </a:lvl2pPr>
            <a:lvl3pPr>
              <a:defRPr sz="2400">
                <a:solidFill>
                  <a:srgbClr val="005DA2"/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223963" y="296863"/>
            <a:ext cx="7632700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23963" y="1631950"/>
            <a:ext cx="76327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5DA2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Þ"/>
        <a:defRPr sz="3200" kern="1200">
          <a:solidFill>
            <a:srgbClr val="005DA2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005DA2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Courier New" pitchFamily="49" charset="0"/>
        <a:buChar char="o"/>
        <a:defRPr sz="2400" kern="1200">
          <a:solidFill>
            <a:srgbClr val="005DA2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9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0499" y="215856"/>
            <a:ext cx="4729459" cy="170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41421" y="2406636"/>
            <a:ext cx="5745548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Наши </a:t>
            </a:r>
          </a:p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олимпийские</a:t>
            </a:r>
          </a:p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надежды</a:t>
            </a:r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80" y="580986"/>
            <a:ext cx="14859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3702" y="4378338"/>
            <a:ext cx="20002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096852"/>
            <a:ext cx="1825873" cy="153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47764" y="5517232"/>
            <a:ext cx="3420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выполнена учителем математики МБОУ      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«Ульяновская СОШ»    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Стрункиной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С.Ф.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6291" y="252369"/>
            <a:ext cx="7009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Фигурное катание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2343" y="1347759"/>
            <a:ext cx="7156548" cy="390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Фигурное катание –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зимний вид спорта, в котором спортсмены перемещаются на коньках с выполнением дополнительных элементов под музыку. В официальных соревнованиях разыгрываются четыре комплекта медалей: в женском одиночном катании, в мужском одиночном катании, в парном катании, а также спортивных танцах на льду. 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Волосожар/Траньк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2804" y="398421"/>
            <a:ext cx="7375626" cy="540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5o.ru/storage/simple/39/93/07/2013.10.11.07.04.53.146399307.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787" y="471447"/>
            <a:ext cx="6950130" cy="495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s.sport-express.ru/userfiles/press/3/37742/52945_160x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3525" y="654011"/>
            <a:ext cx="6572340" cy="463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s.sport-express.ru/userfiles/photoreports/139/full/13982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1787" y="836577"/>
            <a:ext cx="6621513" cy="445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Екатерина Боброва и Дмитрий Соловьев после первого этапа соревнований занимали второе место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08194" y="471447"/>
            <a:ext cx="529438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s.sport-express.ru/userfiles/photoreports/165/full/16579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87473" y="288882"/>
            <a:ext cx="6731052" cy="5669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право 10">
            <a:hlinkClick r:id="rId8" action="ppaction://hlinksldjump"/>
          </p:cNvPr>
          <p:cNvSpPr/>
          <p:nvPr/>
        </p:nvSpPr>
        <p:spPr>
          <a:xfrm>
            <a:off x="287524" y="5697252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8631" y="288882"/>
            <a:ext cx="1090621" cy="112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77934" y="434934"/>
            <a:ext cx="41285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Шорт-трек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1556792"/>
            <a:ext cx="637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Шорт – трек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вид скоростного бега на коньках, заключающийся в максимально быстром преодолении соревновательной дистанции внутри хоккейной площадки(окружность катка  -111,12 м).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Воскресенье. Калгари. Виктор АН побеждает в забеге на 1000 метров. Фото AF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612" y="1196752"/>
            <a:ext cx="658873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8 декабря. Шанхай. Виктор АН (в центре) побеждает на дистанции 1500 м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3628" y="1448780"/>
            <a:ext cx="626469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5o.ru/storage/simple/90/03/17/2013.10.11.05.20.29.145900317.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612" y="1160748"/>
            <a:ext cx="6696743" cy="478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251520" y="5913276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8631" y="252369"/>
            <a:ext cx="1095390" cy="11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870038" y="361908"/>
            <a:ext cx="3240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Кёрлинг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9652" y="1556792"/>
            <a:ext cx="61926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Кёрлинг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командная спортивная игра на ледяной площадке. Участники двух команд поочерёдно пускают по льду специальные тяжёлые гранитные снаряды («камни») в сторону размеченной на льду мишени («дома»)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ss.sport-express.ru/userfiles/photoreports/38/full/3837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7605" y="1612926"/>
            <a:ext cx="6534608" cy="448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s.sport-express.ru/userfiles/photoreports/64/full/6419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9" y="1455930"/>
            <a:ext cx="6498604" cy="474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s.sport-express.ru/userfiles/photoreports/38/full/3836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9" y="1536550"/>
            <a:ext cx="6498604" cy="45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s.sport-express.ru/userfiles/photoreports/64/full/6460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9" y="1651115"/>
            <a:ext cx="6498604" cy="458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>
            <a:hlinkClick r:id="rId7" action="ppaction://hlinksldjump"/>
          </p:cNvPr>
          <p:cNvSpPr/>
          <p:nvPr/>
        </p:nvSpPr>
        <p:spPr>
          <a:xfrm>
            <a:off x="287524" y="5877272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4447" y="471447"/>
            <a:ext cx="5154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Сноубординг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52636"/>
            <a:ext cx="1188132" cy="121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39652" y="1952836"/>
            <a:ext cx="63727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Сноубординг 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вид спорта, включающий в себя скоростной спуск с горного склона на сноуборде – </a:t>
            </a:r>
            <a:r>
              <a:rPr lang="ru-RU" sz="24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монолыже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 окантовкой, на которой установлены крепления для ног.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basik.ru/images/winter_sports_23/shor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1660" y="1232756"/>
            <a:ext cx="6624736" cy="52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уббота. Москва. Станислав ДЕТКОВ. Фото ФГССР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3668" y="1340768"/>
            <a:ext cx="6516723" cy="5220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Российская сноубордистка Екатерина ТУДЕГЕШЕВА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27684" y="1412776"/>
            <a:ext cx="637270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>
            <a:off x="215516" y="5841268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9092" y="325395"/>
            <a:ext cx="1190635" cy="112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431882" y="471447"/>
            <a:ext cx="5694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Лыжные гонки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11660" y="2024844"/>
            <a:ext cx="6300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Лыжные гонки 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гонки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лыжах на определённую дистанцию по специально подготовленной трассе среди лиц определённой категории. Основные стили передвижения на лыжах – «классический стиль» и «свободный стиль».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Фото - Алексей ИВАНОВ, &quot;СЭ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3628" y="1448780"/>
            <a:ext cx="6588732" cy="471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егодня. Фалун. Петтер НОРТУГ (справа) практически обеспечил себе победу в итоговом зачете Кубка мира-2012/13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636" y="1484784"/>
            <a:ext cx="648072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520788"/>
            <a:ext cx="6156684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http://s5o.ru/storage/simple/90/00/12/2013.10.11.04.50.16.145900012.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160749"/>
            <a:ext cx="4680519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5o.ru/storage/simple/89/98/60/2013.10.11.05.53.09.145899860.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15716" y="368660"/>
            <a:ext cx="4464495" cy="619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5o.ru/storage/simple/89/97/36/2013.10.11.04.49.46.145899736.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87724" y="548680"/>
            <a:ext cx="4464495" cy="6156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право 10">
            <a:hlinkClick r:id="rId9" action="ppaction://hlinksldjump"/>
          </p:cNvPr>
          <p:cNvSpPr/>
          <p:nvPr/>
        </p:nvSpPr>
        <p:spPr>
          <a:xfrm>
            <a:off x="215516" y="5805264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8631" y="288882"/>
            <a:ext cx="1076334" cy="1088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614447" y="471447"/>
            <a:ext cx="55669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Санный спорт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1484784"/>
            <a:ext cx="65167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Санный спорт 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это соревнования в скоростном  спуске на одноместных или двухместных санях по заранее приготовленной трассе. Спортсмены располагаются на санях на спине, ногами вперёд. Управление санями производится при помощи изменения положения тела.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s.s-ports.ru/sites/default/files/imagecache/690xAuto/10309839495_aba8149653_k_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9" y="1232756"/>
            <a:ext cx="673274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анный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60648"/>
            <a:ext cx="482453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sports.ru/images/15192_1.1380189677.31769.jpg?1380189831.7176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908720"/>
            <a:ext cx="6318585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>
            <a:hlinkClick r:id="rId6" action="ppaction://hlinksldjump"/>
          </p:cNvPr>
          <p:cNvSpPr/>
          <p:nvPr/>
        </p:nvSpPr>
        <p:spPr>
          <a:xfrm>
            <a:off x="179512" y="5985284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49317" y="434934"/>
            <a:ext cx="6576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Хоккей с шайбой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1556792"/>
            <a:ext cx="66607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Хоккей с шайбой 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спортивная игра, заключающаяся в противоборстве двух команд, которые, передавая шайбу</a:t>
            </a:r>
          </a:p>
          <a:p>
            <a:pPr algn="just"/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клюшками, стремятся забросить её наибольшее количество раз в ворота соперника и не пропустить в свои. Побеждает команда, забросившая наибольшее количество шайб в ворота соперника.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Вчера. Хельсинки. Чехия - Россия - 0:2. Зинэтула БИЛЯЛЕТДИНОВ показал, что готов внести изменения в предолимпийскую стратегию тренерского штаба. Фото Алексей ДАНИЧЕВ/РИА &quot;Новости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620" y="440668"/>
            <a:ext cx="669674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Александр ЕРЕМЕНКО был вызван в сборную лишь перед Кубком &quot;Карьяла&quot;, но сделал весомую заявку на попадание в олимпийский состав. Фото Антон СЕРГИЕНКО, &quot;СЭ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636" y="692696"/>
            <a:ext cx="6300699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s.sport-express.ru/userfiles/press/3/37865/53107_origi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636" y="548680"/>
            <a:ext cx="6516723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>
            <a:hlinkClick r:id="rId5" action="ppaction://hlinksldjump"/>
          </p:cNvPr>
          <p:cNvSpPr/>
          <p:nvPr/>
        </p:nvSpPr>
        <p:spPr>
          <a:xfrm>
            <a:off x="215516" y="5913276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11760" y="1196752"/>
            <a:ext cx="5387372" cy="44012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Вся Россия Рада!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нас ОЛИМПИАДА!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Праздник спорта Мировой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Ожидает нас зимой.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радушны, хлебосольны,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Ждём гостей и, тем, довольны!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Приезжайте, выступайте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И. конечно, побеждайте!</a:t>
            </a:r>
          </a:p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Ждёт вас множество призов.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Будь готов и будь здоров!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330</Words>
  <Application>Microsoft Office PowerPoint</Application>
  <PresentationFormat>Экран (4:3)</PresentationFormat>
  <Paragraphs>32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ученик 3</cp:lastModifiedBy>
  <cp:revision>69</cp:revision>
  <dcterms:created xsi:type="dcterms:W3CDTF">2011-07-06T07:21:00Z</dcterms:created>
  <dcterms:modified xsi:type="dcterms:W3CDTF">2013-11-20T11:30:19Z</dcterms:modified>
</cp:coreProperties>
</file>