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Default Extension="png" ContentType="image/png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4" r:id="rId9"/>
    <p:sldId id="283" r:id="rId10"/>
    <p:sldId id="265" r:id="rId11"/>
    <p:sldId id="277" r:id="rId12"/>
    <p:sldId id="278" r:id="rId13"/>
    <p:sldId id="280" r:id="rId14"/>
    <p:sldId id="262" r:id="rId15"/>
    <p:sldId id="263" r:id="rId16"/>
    <p:sldId id="266" r:id="rId17"/>
    <p:sldId id="268" r:id="rId18"/>
    <p:sldId id="281" r:id="rId19"/>
    <p:sldId id="269" r:id="rId20"/>
    <p:sldId id="270" r:id="rId21"/>
    <p:sldId id="272" r:id="rId22"/>
    <p:sldId id="273" r:id="rId23"/>
    <p:sldId id="274" r:id="rId24"/>
    <p:sldId id="271" r:id="rId25"/>
    <p:sldId id="282" r:id="rId26"/>
    <p:sldId id="276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611AF4-5D8D-4B8E-B572-5C889C1865C3}" type="doc">
      <dgm:prSet loTypeId="urn:microsoft.com/office/officeart/2005/8/layout/process1" loCatId="process" qsTypeId="urn:microsoft.com/office/officeart/2005/8/quickstyle/3d7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B56335C8-3260-4ACD-B636-0B97560CB669}">
      <dgm:prSet phldrT="[Текст]" custT="1"/>
      <dgm:spPr/>
      <dgm:t>
        <a:bodyPr/>
        <a:lstStyle/>
        <a:p>
          <a:r>
            <a:rPr lang="ru-RU" sz="4800" b="1" spc="300" smtClean="0"/>
            <a:t>зрение</a:t>
          </a:r>
          <a:endParaRPr lang="ru-RU" sz="4800" b="1" spc="300" dirty="0"/>
        </a:p>
      </dgm:t>
    </dgm:pt>
    <dgm:pt modelId="{21AD42A4-4F37-494B-8A1C-F80C7AB66AF9}" type="parTrans" cxnId="{E208A837-7955-435D-A351-F5482922E040}">
      <dgm:prSet/>
      <dgm:spPr/>
      <dgm:t>
        <a:bodyPr/>
        <a:lstStyle/>
        <a:p>
          <a:endParaRPr lang="ru-RU"/>
        </a:p>
      </dgm:t>
    </dgm:pt>
    <dgm:pt modelId="{6E3F0560-6F9D-4A84-B374-A670C29FD8D1}" type="sibTrans" cxnId="{E208A837-7955-435D-A351-F5482922E040}">
      <dgm:prSet/>
      <dgm:spPr/>
      <dgm:t>
        <a:bodyPr/>
        <a:lstStyle/>
        <a:p>
          <a:endParaRPr lang="ru-RU"/>
        </a:p>
      </dgm:t>
    </dgm:pt>
    <dgm:pt modelId="{95D15F78-F1CB-4618-8325-FC2E5CFE0299}">
      <dgm:prSet phldrT="[Текст]" custT="1"/>
      <dgm:spPr/>
      <dgm:t>
        <a:bodyPr/>
        <a:lstStyle/>
        <a:p>
          <a:endParaRPr lang="ru-RU" sz="4800" b="1" spc="300" dirty="0">
            <a:solidFill>
              <a:schemeClr val="tx1"/>
            </a:solidFill>
          </a:endParaRPr>
        </a:p>
      </dgm:t>
    </dgm:pt>
    <dgm:pt modelId="{62C804F1-64CA-4DEF-8335-F291B54B44AB}" type="parTrans" cxnId="{8FBF69DD-FE75-4C94-AB30-9F9BF956F2A3}">
      <dgm:prSet/>
      <dgm:spPr/>
      <dgm:t>
        <a:bodyPr/>
        <a:lstStyle/>
        <a:p>
          <a:endParaRPr lang="ru-RU"/>
        </a:p>
      </dgm:t>
    </dgm:pt>
    <dgm:pt modelId="{27D7B1E6-FE39-4417-86CF-6F5E43FFC290}" type="sibTrans" cxnId="{8FBF69DD-FE75-4C94-AB30-9F9BF956F2A3}">
      <dgm:prSet/>
      <dgm:spPr/>
      <dgm:t>
        <a:bodyPr/>
        <a:lstStyle/>
        <a:p>
          <a:endParaRPr lang="ru-RU"/>
        </a:p>
      </dgm:t>
    </dgm:pt>
    <dgm:pt modelId="{CD5D8306-7C65-4A12-B820-C5476A0D0C18}">
      <dgm:prSet phldrT="[Текст]" custT="1"/>
      <dgm:spPr/>
      <dgm:t>
        <a:bodyPr/>
        <a:lstStyle/>
        <a:p>
          <a:pPr algn="ctr"/>
          <a:r>
            <a:rPr lang="ru-RU" sz="4400" b="1" spc="300" smtClean="0"/>
            <a:t>обоняние</a:t>
          </a:r>
          <a:endParaRPr lang="ru-RU" sz="4400" b="1" spc="300" dirty="0"/>
        </a:p>
      </dgm:t>
    </dgm:pt>
    <dgm:pt modelId="{1F8ADD14-6725-462A-B888-93900B889845}" type="parTrans" cxnId="{FDE671D0-EECB-4623-B6B0-81F2933929B5}">
      <dgm:prSet/>
      <dgm:spPr/>
      <dgm:t>
        <a:bodyPr/>
        <a:lstStyle/>
        <a:p>
          <a:endParaRPr lang="ru-RU"/>
        </a:p>
      </dgm:t>
    </dgm:pt>
    <dgm:pt modelId="{75BD23DD-CF5F-4D80-90E6-528DC7BF8E40}" type="sibTrans" cxnId="{FDE671D0-EECB-4623-B6B0-81F2933929B5}">
      <dgm:prSet/>
      <dgm:spPr/>
      <dgm:t>
        <a:bodyPr/>
        <a:lstStyle/>
        <a:p>
          <a:endParaRPr lang="ru-RU"/>
        </a:p>
      </dgm:t>
    </dgm:pt>
    <dgm:pt modelId="{8CEE53D4-3533-488C-8B82-6C38E4C125DD}">
      <dgm:prSet phldrT="[Текст]"/>
      <dgm:spPr/>
      <dgm:t>
        <a:bodyPr/>
        <a:lstStyle/>
        <a:p>
          <a:endParaRPr lang="ru-RU" dirty="0"/>
        </a:p>
      </dgm:t>
    </dgm:pt>
    <dgm:pt modelId="{80BE26D2-E172-40FB-AF88-4018A008FC98}" type="parTrans" cxnId="{634A85F7-77D2-44F8-A90F-82460FAAF223}">
      <dgm:prSet/>
      <dgm:spPr/>
      <dgm:t>
        <a:bodyPr/>
        <a:lstStyle/>
        <a:p>
          <a:endParaRPr lang="ru-RU"/>
        </a:p>
      </dgm:t>
    </dgm:pt>
    <dgm:pt modelId="{FF722CC2-8D29-4FAA-B8C5-31782DBBBDFF}" type="sibTrans" cxnId="{634A85F7-77D2-44F8-A90F-82460FAAF223}">
      <dgm:prSet/>
      <dgm:spPr/>
      <dgm:t>
        <a:bodyPr/>
        <a:lstStyle/>
        <a:p>
          <a:endParaRPr lang="ru-RU"/>
        </a:p>
      </dgm:t>
    </dgm:pt>
    <dgm:pt modelId="{8C852AF7-5504-42B1-8E68-24AEA0B13BD5}">
      <dgm:prSet custT="1"/>
      <dgm:spPr/>
      <dgm:t>
        <a:bodyPr/>
        <a:lstStyle/>
        <a:p>
          <a:r>
            <a:rPr lang="ru-RU" sz="4800" b="1" spc="300" dirty="0" smtClean="0"/>
            <a:t>осязани</a:t>
          </a:r>
          <a:r>
            <a:rPr lang="ru-RU" sz="4800" b="1" dirty="0" smtClean="0"/>
            <a:t>е</a:t>
          </a:r>
          <a:endParaRPr lang="ru-RU" sz="4800" b="1" dirty="0"/>
        </a:p>
      </dgm:t>
    </dgm:pt>
    <dgm:pt modelId="{25D64F49-F151-4842-9848-146DA4F1A51E}" type="sibTrans" cxnId="{84731E0A-9D8E-4533-8993-6CDC908F1BAB}">
      <dgm:prSet/>
      <dgm:spPr/>
      <dgm:t>
        <a:bodyPr/>
        <a:lstStyle/>
        <a:p>
          <a:endParaRPr lang="ru-RU"/>
        </a:p>
      </dgm:t>
    </dgm:pt>
    <dgm:pt modelId="{BCB4C006-9536-4BE2-B77F-9D55CF6BA2B9}" type="parTrans" cxnId="{84731E0A-9D8E-4533-8993-6CDC908F1BAB}">
      <dgm:prSet/>
      <dgm:spPr/>
      <dgm:t>
        <a:bodyPr/>
        <a:lstStyle/>
        <a:p>
          <a:endParaRPr lang="ru-RU"/>
        </a:p>
      </dgm:t>
    </dgm:pt>
    <dgm:pt modelId="{ADAA8E50-6C06-4439-94B3-CA15BC201498}">
      <dgm:prSet custT="1"/>
      <dgm:spPr/>
      <dgm:t>
        <a:bodyPr/>
        <a:lstStyle/>
        <a:p>
          <a:r>
            <a:rPr lang="ru-RU" sz="4800" b="1" spc="300" smtClean="0"/>
            <a:t>слух</a:t>
          </a:r>
          <a:endParaRPr lang="ru-RU" sz="4800" b="1" spc="300" dirty="0"/>
        </a:p>
      </dgm:t>
    </dgm:pt>
    <dgm:pt modelId="{EBA6C82C-6750-4B3D-BB2E-11D8996D4223}" type="sibTrans" cxnId="{16612957-2E9A-4D54-AF3E-3B4CDEE50AE3}">
      <dgm:prSet/>
      <dgm:spPr/>
      <dgm:t>
        <a:bodyPr/>
        <a:lstStyle/>
        <a:p>
          <a:endParaRPr lang="ru-RU"/>
        </a:p>
      </dgm:t>
    </dgm:pt>
    <dgm:pt modelId="{DEA60806-42B9-42A7-87A0-9F7A532C7CD1}" type="parTrans" cxnId="{16612957-2E9A-4D54-AF3E-3B4CDEE50AE3}">
      <dgm:prSet/>
      <dgm:spPr/>
      <dgm:t>
        <a:bodyPr/>
        <a:lstStyle/>
        <a:p>
          <a:endParaRPr lang="ru-RU"/>
        </a:p>
      </dgm:t>
    </dgm:pt>
    <dgm:pt modelId="{22822EBA-CF17-4723-BF77-4E0DD7AA28DD}">
      <dgm:prSet phldrT="[Текст]" custT="1"/>
      <dgm:spPr/>
      <dgm:t>
        <a:bodyPr/>
        <a:lstStyle/>
        <a:p>
          <a:pPr algn="ctr"/>
          <a:r>
            <a:rPr lang="ru-RU" sz="4400" b="1" spc="300" smtClean="0"/>
            <a:t>вкус</a:t>
          </a:r>
          <a:endParaRPr lang="ru-RU" sz="4400" b="1" spc="300" dirty="0"/>
        </a:p>
      </dgm:t>
    </dgm:pt>
    <dgm:pt modelId="{2D4137CF-60B9-40A3-A5B5-22A8B92F2162}" type="sibTrans" cxnId="{548E401B-181D-461B-AC2A-E98B057A28C4}">
      <dgm:prSet/>
      <dgm:spPr/>
      <dgm:t>
        <a:bodyPr/>
        <a:lstStyle/>
        <a:p>
          <a:endParaRPr lang="ru-RU"/>
        </a:p>
      </dgm:t>
    </dgm:pt>
    <dgm:pt modelId="{8DE88D41-B8D8-4C16-BE6E-80DA1D9237F2}" type="parTrans" cxnId="{548E401B-181D-461B-AC2A-E98B057A28C4}">
      <dgm:prSet/>
      <dgm:spPr/>
      <dgm:t>
        <a:bodyPr/>
        <a:lstStyle/>
        <a:p>
          <a:endParaRPr lang="ru-RU"/>
        </a:p>
      </dgm:t>
    </dgm:pt>
    <dgm:pt modelId="{EDAE1B96-335E-487E-9E67-376C8630D75B}" type="pres">
      <dgm:prSet presAssocID="{89611AF4-5D8D-4B8E-B572-5C889C1865C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E246B7-F907-4E37-8221-C0B52F888C52}" type="pres">
      <dgm:prSet presAssocID="{B56335C8-3260-4ACD-B636-0B97560CB669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01204C-71CB-49F3-ABA7-D1D7EE2703E4}" type="pres">
      <dgm:prSet presAssocID="{6E3F0560-6F9D-4A84-B374-A670C29FD8D1}" presName="sibTrans" presStyleLbl="sibTrans2D1" presStyleIdx="0" presStyleCnt="4"/>
      <dgm:spPr/>
      <dgm:t>
        <a:bodyPr/>
        <a:lstStyle/>
        <a:p>
          <a:endParaRPr lang="ru-RU"/>
        </a:p>
      </dgm:t>
    </dgm:pt>
    <dgm:pt modelId="{FC65E1F3-11E8-4B47-B410-A91B44D3BC23}" type="pres">
      <dgm:prSet presAssocID="{6E3F0560-6F9D-4A84-B374-A670C29FD8D1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B0D965D1-F384-46E0-BE91-54D2D4443CF1}" type="pres">
      <dgm:prSet presAssocID="{ADAA8E50-6C06-4439-94B3-CA15BC201498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2C3D85-4BCF-45BD-A4A5-3ED3B2C08A2A}" type="pres">
      <dgm:prSet presAssocID="{EBA6C82C-6750-4B3D-BB2E-11D8996D4223}" presName="sibTrans" presStyleLbl="sibTrans2D1" presStyleIdx="1" presStyleCnt="4"/>
      <dgm:spPr/>
      <dgm:t>
        <a:bodyPr/>
        <a:lstStyle/>
        <a:p>
          <a:endParaRPr lang="ru-RU"/>
        </a:p>
      </dgm:t>
    </dgm:pt>
    <dgm:pt modelId="{7204D303-E6C1-4C21-9B46-D8739EBF5797}" type="pres">
      <dgm:prSet presAssocID="{EBA6C82C-6750-4B3D-BB2E-11D8996D4223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0C8CD58A-1D14-42E7-B0A6-A03BB06ABAF1}" type="pres">
      <dgm:prSet presAssocID="{8C852AF7-5504-42B1-8E68-24AEA0B13BD5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CDFE5F-4403-4E60-A9EB-633EEC164A84}" type="pres">
      <dgm:prSet presAssocID="{25D64F49-F151-4842-9848-146DA4F1A51E}" presName="sibTrans" presStyleLbl="sibTrans2D1" presStyleIdx="2" presStyleCnt="4"/>
      <dgm:spPr/>
      <dgm:t>
        <a:bodyPr/>
        <a:lstStyle/>
        <a:p>
          <a:endParaRPr lang="ru-RU"/>
        </a:p>
      </dgm:t>
    </dgm:pt>
    <dgm:pt modelId="{B78B8EA8-242A-4233-89DB-3CB1D5A558D8}" type="pres">
      <dgm:prSet presAssocID="{25D64F49-F151-4842-9848-146DA4F1A51E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194C7904-F4D3-4047-8900-87A1A7DDECCD}" type="pres">
      <dgm:prSet presAssocID="{CD5D8306-7C65-4A12-B820-C5476A0D0C18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9728A2-7FD3-478C-9D02-EB758DD7DCEA}" type="pres">
      <dgm:prSet presAssocID="{75BD23DD-CF5F-4D80-90E6-528DC7BF8E40}" presName="sibTrans" presStyleLbl="sibTrans2D1" presStyleIdx="3" presStyleCnt="4"/>
      <dgm:spPr/>
      <dgm:t>
        <a:bodyPr/>
        <a:lstStyle/>
        <a:p>
          <a:endParaRPr lang="ru-RU"/>
        </a:p>
      </dgm:t>
    </dgm:pt>
    <dgm:pt modelId="{9D088311-52E5-4AF0-BD5C-A94BE90F5822}" type="pres">
      <dgm:prSet presAssocID="{75BD23DD-CF5F-4D80-90E6-528DC7BF8E40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FFDAC341-ACDE-4B6C-B7F1-AC6292F09093}" type="pres">
      <dgm:prSet presAssocID="{22822EBA-CF17-4723-BF77-4E0DD7AA28DD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208A837-7955-435D-A351-F5482922E040}" srcId="{89611AF4-5D8D-4B8E-B572-5C889C1865C3}" destId="{B56335C8-3260-4ACD-B636-0B97560CB669}" srcOrd="0" destOrd="0" parTransId="{21AD42A4-4F37-494B-8A1C-F80C7AB66AF9}" sibTransId="{6E3F0560-6F9D-4A84-B374-A670C29FD8D1}"/>
    <dgm:cxn modelId="{8AA1C49A-43B5-4DBA-80C5-78D90F959486}" type="presOf" srcId="{89611AF4-5D8D-4B8E-B572-5C889C1865C3}" destId="{EDAE1B96-335E-487E-9E67-376C8630D75B}" srcOrd="0" destOrd="0" presId="urn:microsoft.com/office/officeart/2005/8/layout/process1"/>
    <dgm:cxn modelId="{99B631BB-105F-4262-92F1-FFB1A1457D07}" type="presOf" srcId="{75BD23DD-CF5F-4D80-90E6-528DC7BF8E40}" destId="{9D088311-52E5-4AF0-BD5C-A94BE90F5822}" srcOrd="1" destOrd="0" presId="urn:microsoft.com/office/officeart/2005/8/layout/process1"/>
    <dgm:cxn modelId="{661A7BCA-4BDF-48A1-9E63-4F528DC5F202}" type="presOf" srcId="{22822EBA-CF17-4723-BF77-4E0DD7AA28DD}" destId="{FFDAC341-ACDE-4B6C-B7F1-AC6292F09093}" srcOrd="0" destOrd="0" presId="urn:microsoft.com/office/officeart/2005/8/layout/process1"/>
    <dgm:cxn modelId="{829773D1-6859-4500-8354-B531548078C1}" type="presOf" srcId="{25D64F49-F151-4842-9848-146DA4F1A51E}" destId="{B78B8EA8-242A-4233-89DB-3CB1D5A558D8}" srcOrd="1" destOrd="0" presId="urn:microsoft.com/office/officeart/2005/8/layout/process1"/>
    <dgm:cxn modelId="{01528A0A-654C-45A2-BE80-0253B32D98C9}" type="presOf" srcId="{25D64F49-F151-4842-9848-146DA4F1A51E}" destId="{13CDFE5F-4403-4E60-A9EB-633EEC164A84}" srcOrd="0" destOrd="0" presId="urn:microsoft.com/office/officeart/2005/8/layout/process1"/>
    <dgm:cxn modelId="{16612957-2E9A-4D54-AF3E-3B4CDEE50AE3}" srcId="{89611AF4-5D8D-4B8E-B572-5C889C1865C3}" destId="{ADAA8E50-6C06-4439-94B3-CA15BC201498}" srcOrd="1" destOrd="0" parTransId="{DEA60806-42B9-42A7-87A0-9F7A532C7CD1}" sibTransId="{EBA6C82C-6750-4B3D-BB2E-11D8996D4223}"/>
    <dgm:cxn modelId="{CD48B474-5C54-429E-B861-925EEB1CC0C9}" type="presOf" srcId="{95D15F78-F1CB-4618-8325-FC2E5CFE0299}" destId="{34E246B7-F907-4E37-8221-C0B52F888C52}" srcOrd="0" destOrd="1" presId="urn:microsoft.com/office/officeart/2005/8/layout/process1"/>
    <dgm:cxn modelId="{FDE671D0-EECB-4623-B6B0-81F2933929B5}" srcId="{89611AF4-5D8D-4B8E-B572-5C889C1865C3}" destId="{CD5D8306-7C65-4A12-B820-C5476A0D0C18}" srcOrd="3" destOrd="0" parTransId="{1F8ADD14-6725-462A-B888-93900B889845}" sibTransId="{75BD23DD-CF5F-4D80-90E6-528DC7BF8E40}"/>
    <dgm:cxn modelId="{548E401B-181D-461B-AC2A-E98B057A28C4}" srcId="{89611AF4-5D8D-4B8E-B572-5C889C1865C3}" destId="{22822EBA-CF17-4723-BF77-4E0DD7AA28DD}" srcOrd="4" destOrd="0" parTransId="{8DE88D41-B8D8-4C16-BE6E-80DA1D9237F2}" sibTransId="{2D4137CF-60B9-40A3-A5B5-22A8B92F2162}"/>
    <dgm:cxn modelId="{82AA7872-42A0-41A1-93E5-A862D0786AD3}" type="presOf" srcId="{8CEE53D4-3533-488C-8B82-6C38E4C125DD}" destId="{194C7904-F4D3-4047-8900-87A1A7DDECCD}" srcOrd="0" destOrd="1" presId="urn:microsoft.com/office/officeart/2005/8/layout/process1"/>
    <dgm:cxn modelId="{BA011FC8-B645-4026-B77C-C4E9D1EC8825}" type="presOf" srcId="{6E3F0560-6F9D-4A84-B374-A670C29FD8D1}" destId="{CE01204C-71CB-49F3-ABA7-D1D7EE2703E4}" srcOrd="0" destOrd="0" presId="urn:microsoft.com/office/officeart/2005/8/layout/process1"/>
    <dgm:cxn modelId="{4CB5D86E-1DDF-471E-93EE-9809D006D58D}" type="presOf" srcId="{CD5D8306-7C65-4A12-B820-C5476A0D0C18}" destId="{194C7904-F4D3-4047-8900-87A1A7DDECCD}" srcOrd="0" destOrd="0" presId="urn:microsoft.com/office/officeart/2005/8/layout/process1"/>
    <dgm:cxn modelId="{4ADEB270-BD41-446E-A929-47E7223E24B2}" type="presOf" srcId="{B56335C8-3260-4ACD-B636-0B97560CB669}" destId="{34E246B7-F907-4E37-8221-C0B52F888C52}" srcOrd="0" destOrd="0" presId="urn:microsoft.com/office/officeart/2005/8/layout/process1"/>
    <dgm:cxn modelId="{782B8C46-F495-47B4-B7C0-999CCB8A6B0A}" type="presOf" srcId="{EBA6C82C-6750-4B3D-BB2E-11D8996D4223}" destId="{372C3D85-4BCF-45BD-A4A5-3ED3B2C08A2A}" srcOrd="0" destOrd="0" presId="urn:microsoft.com/office/officeart/2005/8/layout/process1"/>
    <dgm:cxn modelId="{84731E0A-9D8E-4533-8993-6CDC908F1BAB}" srcId="{89611AF4-5D8D-4B8E-B572-5C889C1865C3}" destId="{8C852AF7-5504-42B1-8E68-24AEA0B13BD5}" srcOrd="2" destOrd="0" parTransId="{BCB4C006-9536-4BE2-B77F-9D55CF6BA2B9}" sibTransId="{25D64F49-F151-4842-9848-146DA4F1A51E}"/>
    <dgm:cxn modelId="{634A85F7-77D2-44F8-A90F-82460FAAF223}" srcId="{CD5D8306-7C65-4A12-B820-C5476A0D0C18}" destId="{8CEE53D4-3533-488C-8B82-6C38E4C125DD}" srcOrd="0" destOrd="0" parTransId="{80BE26D2-E172-40FB-AF88-4018A008FC98}" sibTransId="{FF722CC2-8D29-4FAA-B8C5-31782DBBBDFF}"/>
    <dgm:cxn modelId="{27DA6C36-64D4-43C8-A7C4-400B0F3511DE}" type="presOf" srcId="{75BD23DD-CF5F-4D80-90E6-528DC7BF8E40}" destId="{B69728A2-7FD3-478C-9D02-EB758DD7DCEA}" srcOrd="0" destOrd="0" presId="urn:microsoft.com/office/officeart/2005/8/layout/process1"/>
    <dgm:cxn modelId="{8FBF69DD-FE75-4C94-AB30-9F9BF956F2A3}" srcId="{B56335C8-3260-4ACD-B636-0B97560CB669}" destId="{95D15F78-F1CB-4618-8325-FC2E5CFE0299}" srcOrd="0" destOrd="0" parTransId="{62C804F1-64CA-4DEF-8335-F291B54B44AB}" sibTransId="{27D7B1E6-FE39-4417-86CF-6F5E43FFC290}"/>
    <dgm:cxn modelId="{7F54BFEE-A17E-4454-AB44-7E99FE55C79D}" type="presOf" srcId="{ADAA8E50-6C06-4439-94B3-CA15BC201498}" destId="{B0D965D1-F384-46E0-BE91-54D2D4443CF1}" srcOrd="0" destOrd="0" presId="urn:microsoft.com/office/officeart/2005/8/layout/process1"/>
    <dgm:cxn modelId="{07AAB895-4587-4DCA-96C9-20CF4BB3EBAD}" type="presOf" srcId="{6E3F0560-6F9D-4A84-B374-A670C29FD8D1}" destId="{FC65E1F3-11E8-4B47-B410-A91B44D3BC23}" srcOrd="1" destOrd="0" presId="urn:microsoft.com/office/officeart/2005/8/layout/process1"/>
    <dgm:cxn modelId="{FD25F2F4-197E-437B-8851-18FEEB6AF615}" type="presOf" srcId="{EBA6C82C-6750-4B3D-BB2E-11D8996D4223}" destId="{7204D303-E6C1-4C21-9B46-D8739EBF5797}" srcOrd="1" destOrd="0" presId="urn:microsoft.com/office/officeart/2005/8/layout/process1"/>
    <dgm:cxn modelId="{E3D90977-6687-4E1C-82CF-0F2D551A4DE7}" type="presOf" srcId="{8C852AF7-5504-42B1-8E68-24AEA0B13BD5}" destId="{0C8CD58A-1D14-42E7-B0A6-A03BB06ABAF1}" srcOrd="0" destOrd="0" presId="urn:microsoft.com/office/officeart/2005/8/layout/process1"/>
    <dgm:cxn modelId="{C8625A09-374A-40E7-9F10-241B24633E56}" type="presParOf" srcId="{EDAE1B96-335E-487E-9E67-376C8630D75B}" destId="{34E246B7-F907-4E37-8221-C0B52F888C52}" srcOrd="0" destOrd="0" presId="urn:microsoft.com/office/officeart/2005/8/layout/process1"/>
    <dgm:cxn modelId="{29063CBC-AB8F-4974-93E9-21F1487A9E61}" type="presParOf" srcId="{EDAE1B96-335E-487E-9E67-376C8630D75B}" destId="{CE01204C-71CB-49F3-ABA7-D1D7EE2703E4}" srcOrd="1" destOrd="0" presId="urn:microsoft.com/office/officeart/2005/8/layout/process1"/>
    <dgm:cxn modelId="{6307B477-A5E4-4E20-B8C6-8FE7330DC366}" type="presParOf" srcId="{CE01204C-71CB-49F3-ABA7-D1D7EE2703E4}" destId="{FC65E1F3-11E8-4B47-B410-A91B44D3BC23}" srcOrd="0" destOrd="0" presId="urn:microsoft.com/office/officeart/2005/8/layout/process1"/>
    <dgm:cxn modelId="{20EC15A7-9971-44B2-BD84-FAC857B59860}" type="presParOf" srcId="{EDAE1B96-335E-487E-9E67-376C8630D75B}" destId="{B0D965D1-F384-46E0-BE91-54D2D4443CF1}" srcOrd="2" destOrd="0" presId="urn:microsoft.com/office/officeart/2005/8/layout/process1"/>
    <dgm:cxn modelId="{DC67E0E7-7A05-4A4D-9306-8B4131F37E0D}" type="presParOf" srcId="{EDAE1B96-335E-487E-9E67-376C8630D75B}" destId="{372C3D85-4BCF-45BD-A4A5-3ED3B2C08A2A}" srcOrd="3" destOrd="0" presId="urn:microsoft.com/office/officeart/2005/8/layout/process1"/>
    <dgm:cxn modelId="{71557B2F-570F-4201-9D78-ED4223CD0506}" type="presParOf" srcId="{372C3D85-4BCF-45BD-A4A5-3ED3B2C08A2A}" destId="{7204D303-E6C1-4C21-9B46-D8739EBF5797}" srcOrd="0" destOrd="0" presId="urn:microsoft.com/office/officeart/2005/8/layout/process1"/>
    <dgm:cxn modelId="{6891CA2F-8B82-42B3-9B9A-636446A71ADC}" type="presParOf" srcId="{EDAE1B96-335E-487E-9E67-376C8630D75B}" destId="{0C8CD58A-1D14-42E7-B0A6-A03BB06ABAF1}" srcOrd="4" destOrd="0" presId="urn:microsoft.com/office/officeart/2005/8/layout/process1"/>
    <dgm:cxn modelId="{EDA2FAC8-1D52-40CD-8AA8-DCC7314FE211}" type="presParOf" srcId="{EDAE1B96-335E-487E-9E67-376C8630D75B}" destId="{13CDFE5F-4403-4E60-A9EB-633EEC164A84}" srcOrd="5" destOrd="0" presId="urn:microsoft.com/office/officeart/2005/8/layout/process1"/>
    <dgm:cxn modelId="{F628B722-6D37-45C9-A802-7605930F0C20}" type="presParOf" srcId="{13CDFE5F-4403-4E60-A9EB-633EEC164A84}" destId="{B78B8EA8-242A-4233-89DB-3CB1D5A558D8}" srcOrd="0" destOrd="0" presId="urn:microsoft.com/office/officeart/2005/8/layout/process1"/>
    <dgm:cxn modelId="{C5008D31-6536-4A4C-893D-BF65E08169C9}" type="presParOf" srcId="{EDAE1B96-335E-487E-9E67-376C8630D75B}" destId="{194C7904-F4D3-4047-8900-87A1A7DDECCD}" srcOrd="6" destOrd="0" presId="urn:microsoft.com/office/officeart/2005/8/layout/process1"/>
    <dgm:cxn modelId="{A4958667-949A-4842-B98E-06BC6E58EDE8}" type="presParOf" srcId="{EDAE1B96-335E-487E-9E67-376C8630D75B}" destId="{B69728A2-7FD3-478C-9D02-EB758DD7DCEA}" srcOrd="7" destOrd="0" presId="urn:microsoft.com/office/officeart/2005/8/layout/process1"/>
    <dgm:cxn modelId="{6A833174-333E-4645-874F-AC5094D38CA3}" type="presParOf" srcId="{B69728A2-7FD3-478C-9D02-EB758DD7DCEA}" destId="{9D088311-52E5-4AF0-BD5C-A94BE90F5822}" srcOrd="0" destOrd="0" presId="urn:microsoft.com/office/officeart/2005/8/layout/process1"/>
    <dgm:cxn modelId="{8CC40604-46FC-4834-A167-BF3DC8F8E4DC}" type="presParOf" srcId="{EDAE1B96-335E-487E-9E67-376C8630D75B}" destId="{FFDAC341-ACDE-4B6C-B7F1-AC6292F09093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1B4969F-00C5-4150-AE39-3FBA463EDB4C}" type="doc">
      <dgm:prSet loTypeId="urn:microsoft.com/office/officeart/2005/8/layout/vList4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57866E5-4629-457F-9785-4AF87D252102}">
      <dgm:prSet phldrT="[Текст]" custT="1"/>
      <dgm:spPr/>
      <dgm:t>
        <a:bodyPr/>
        <a:lstStyle/>
        <a:p>
          <a:r>
            <a:rPr lang="ru-RU" sz="3200" b="1" dirty="0" err="1" smtClean="0">
              <a:solidFill>
                <a:schemeClr val="tx1"/>
              </a:solidFill>
            </a:rPr>
            <a:t>Сенсомоторика</a:t>
          </a:r>
          <a:endParaRPr lang="ru-RU" sz="3200" b="1" dirty="0">
            <a:solidFill>
              <a:schemeClr val="tx1"/>
            </a:solidFill>
          </a:endParaRPr>
        </a:p>
      </dgm:t>
    </dgm:pt>
    <dgm:pt modelId="{CC8E1D49-4173-4BAB-A67A-60AAB0176A93}" type="parTrans" cxnId="{F961DA71-4064-4644-9892-C98D91F69C73}">
      <dgm:prSet/>
      <dgm:spPr/>
      <dgm:t>
        <a:bodyPr/>
        <a:lstStyle/>
        <a:p>
          <a:endParaRPr lang="ru-RU"/>
        </a:p>
      </dgm:t>
    </dgm:pt>
    <dgm:pt modelId="{8C64F0E5-75FF-47F8-AC25-F3F206E28B10}" type="sibTrans" cxnId="{F961DA71-4064-4644-9892-C98D91F69C73}">
      <dgm:prSet/>
      <dgm:spPr/>
      <dgm:t>
        <a:bodyPr/>
        <a:lstStyle/>
        <a:p>
          <a:endParaRPr lang="ru-RU"/>
        </a:p>
      </dgm:t>
    </dgm:pt>
    <dgm:pt modelId="{0A99CCC9-8186-42BF-9079-88969B3772A8}">
      <dgm:prSet phldrT="[Текст]" custT="1"/>
      <dgm:spPr/>
      <dgm:t>
        <a:bodyPr/>
        <a:lstStyle/>
        <a:p>
          <a:r>
            <a:rPr lang="ru-RU" sz="3200" b="1" dirty="0" smtClean="0">
              <a:solidFill>
                <a:schemeClr val="tx1"/>
              </a:solidFill>
            </a:rPr>
            <a:t>Символика</a:t>
          </a:r>
          <a:endParaRPr lang="ru-RU" sz="3200" b="1" dirty="0">
            <a:solidFill>
              <a:schemeClr val="tx1"/>
            </a:solidFill>
          </a:endParaRPr>
        </a:p>
      </dgm:t>
    </dgm:pt>
    <dgm:pt modelId="{329457C2-263F-47CB-A36B-17686D2C3E4D}" type="parTrans" cxnId="{2B590EE6-EA46-4122-BE06-C2033295B807}">
      <dgm:prSet/>
      <dgm:spPr/>
      <dgm:t>
        <a:bodyPr/>
        <a:lstStyle/>
        <a:p>
          <a:endParaRPr lang="ru-RU"/>
        </a:p>
      </dgm:t>
    </dgm:pt>
    <dgm:pt modelId="{A6F8729A-338F-4823-9DD7-68E5C522E197}" type="sibTrans" cxnId="{2B590EE6-EA46-4122-BE06-C2033295B807}">
      <dgm:prSet/>
      <dgm:spPr/>
      <dgm:t>
        <a:bodyPr/>
        <a:lstStyle/>
        <a:p>
          <a:endParaRPr lang="ru-RU"/>
        </a:p>
      </dgm:t>
    </dgm:pt>
    <dgm:pt modelId="{D544DABE-E510-4AE6-8C7B-DB54544F0792}">
      <dgm:prSet phldrT="[Текст]" phldr="1"/>
      <dgm:spPr/>
      <dgm:t>
        <a:bodyPr/>
        <a:lstStyle/>
        <a:p>
          <a:endParaRPr lang="ru-RU" sz="1500" dirty="0"/>
        </a:p>
      </dgm:t>
    </dgm:pt>
    <dgm:pt modelId="{B370425B-7D99-4945-9075-5E0C3A98988A}" type="parTrans" cxnId="{026398CD-5E3B-4CF4-97CE-DDEEBF32F378}">
      <dgm:prSet/>
      <dgm:spPr/>
      <dgm:t>
        <a:bodyPr/>
        <a:lstStyle/>
        <a:p>
          <a:endParaRPr lang="ru-RU"/>
        </a:p>
      </dgm:t>
    </dgm:pt>
    <dgm:pt modelId="{2E928C5F-3EDB-4F56-8904-4DA194ED7D6B}" type="sibTrans" cxnId="{026398CD-5E3B-4CF4-97CE-DDEEBF32F378}">
      <dgm:prSet/>
      <dgm:spPr/>
      <dgm:t>
        <a:bodyPr/>
        <a:lstStyle/>
        <a:p>
          <a:endParaRPr lang="ru-RU"/>
        </a:p>
      </dgm:t>
    </dgm:pt>
    <dgm:pt modelId="{0E4EB4DC-FD15-41A6-92F8-C1641EA5C66D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Речь</a:t>
          </a:r>
          <a:endParaRPr lang="ru-RU" b="1" dirty="0">
            <a:solidFill>
              <a:schemeClr val="tx1"/>
            </a:solidFill>
          </a:endParaRPr>
        </a:p>
      </dgm:t>
    </dgm:pt>
    <dgm:pt modelId="{CF6102E9-294C-4315-8A52-7021C67AE8CC}" type="parTrans" cxnId="{25745259-4FD4-4BAA-867E-FA6FCEC4E646}">
      <dgm:prSet/>
      <dgm:spPr/>
      <dgm:t>
        <a:bodyPr/>
        <a:lstStyle/>
        <a:p>
          <a:endParaRPr lang="ru-RU"/>
        </a:p>
      </dgm:t>
    </dgm:pt>
    <dgm:pt modelId="{859E43CE-1C81-4B47-8662-7710E931F371}" type="sibTrans" cxnId="{25745259-4FD4-4BAA-867E-FA6FCEC4E646}">
      <dgm:prSet/>
      <dgm:spPr/>
      <dgm:t>
        <a:bodyPr/>
        <a:lstStyle/>
        <a:p>
          <a:endParaRPr lang="ru-RU"/>
        </a:p>
      </dgm:t>
    </dgm:pt>
    <dgm:pt modelId="{302F9822-629F-499A-8536-8522E20AEBDB}">
      <dgm:prSet custT="1"/>
      <dgm:spPr/>
      <dgm:t>
        <a:bodyPr/>
        <a:lstStyle/>
        <a:p>
          <a:r>
            <a:rPr lang="ru-RU" sz="3200" b="1" dirty="0" smtClean="0">
              <a:solidFill>
                <a:schemeClr val="tx1"/>
              </a:solidFill>
            </a:rPr>
            <a:t>Эмоционально-волевые чувства</a:t>
          </a:r>
          <a:endParaRPr lang="ru-RU" sz="3200" b="1" dirty="0">
            <a:solidFill>
              <a:schemeClr val="tx1"/>
            </a:solidFill>
          </a:endParaRPr>
        </a:p>
      </dgm:t>
    </dgm:pt>
    <dgm:pt modelId="{3C762C92-2BB6-487B-934A-4F35A2A160EA}" type="parTrans" cxnId="{722AB00A-DD6A-490A-850C-279D06648315}">
      <dgm:prSet/>
      <dgm:spPr/>
      <dgm:t>
        <a:bodyPr/>
        <a:lstStyle/>
        <a:p>
          <a:endParaRPr lang="ru-RU"/>
        </a:p>
      </dgm:t>
    </dgm:pt>
    <dgm:pt modelId="{447BA69D-B92B-4E90-B52F-A617079A4DA1}" type="sibTrans" cxnId="{722AB00A-DD6A-490A-850C-279D06648315}">
      <dgm:prSet/>
      <dgm:spPr/>
      <dgm:t>
        <a:bodyPr/>
        <a:lstStyle/>
        <a:p>
          <a:endParaRPr lang="ru-RU"/>
        </a:p>
      </dgm:t>
    </dgm:pt>
    <dgm:pt modelId="{27FFB012-D863-4302-AC2D-3A9A6129FBCC}">
      <dgm:prSet custT="1"/>
      <dgm:spPr/>
      <dgm:t>
        <a:bodyPr/>
        <a:lstStyle/>
        <a:p>
          <a:pPr algn="l"/>
          <a:r>
            <a:rPr lang="ru-RU" sz="3200" b="1" dirty="0" smtClean="0">
              <a:solidFill>
                <a:schemeClr val="tx1"/>
              </a:solidFill>
            </a:rPr>
            <a:t>Интуиция</a:t>
          </a:r>
          <a:endParaRPr lang="ru-RU" sz="3200" b="1" dirty="0">
            <a:solidFill>
              <a:schemeClr val="tx1"/>
            </a:solidFill>
          </a:endParaRPr>
        </a:p>
      </dgm:t>
    </dgm:pt>
    <dgm:pt modelId="{11CE8780-F13F-42F2-8586-6B598596C964}" type="parTrans" cxnId="{690F9A73-EB5A-4BCF-91ED-3894B76E3E8C}">
      <dgm:prSet/>
      <dgm:spPr/>
      <dgm:t>
        <a:bodyPr/>
        <a:lstStyle/>
        <a:p>
          <a:endParaRPr lang="ru-RU"/>
        </a:p>
      </dgm:t>
    </dgm:pt>
    <dgm:pt modelId="{4725915E-9338-416B-AAE7-ED4105160380}" type="sibTrans" cxnId="{690F9A73-EB5A-4BCF-91ED-3894B76E3E8C}">
      <dgm:prSet/>
      <dgm:spPr/>
      <dgm:t>
        <a:bodyPr/>
        <a:lstStyle/>
        <a:p>
          <a:endParaRPr lang="ru-RU"/>
        </a:p>
      </dgm:t>
    </dgm:pt>
    <dgm:pt modelId="{DCD29FF2-063A-4594-8968-65F49BD8222D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Логика</a:t>
          </a:r>
          <a:endParaRPr lang="ru-RU" b="1" dirty="0">
            <a:solidFill>
              <a:schemeClr val="tx1"/>
            </a:solidFill>
          </a:endParaRPr>
        </a:p>
      </dgm:t>
    </dgm:pt>
    <dgm:pt modelId="{6BA30FDE-7095-4ADD-A66C-CB144A466DA8}" type="parTrans" cxnId="{F60A8D8D-D518-4ED2-97F0-06E3190BF942}">
      <dgm:prSet/>
      <dgm:spPr/>
      <dgm:t>
        <a:bodyPr/>
        <a:lstStyle/>
        <a:p>
          <a:endParaRPr lang="ru-RU"/>
        </a:p>
      </dgm:t>
    </dgm:pt>
    <dgm:pt modelId="{56AFD210-30DD-4D2A-B145-7DF9E5B1CF70}" type="sibTrans" cxnId="{F60A8D8D-D518-4ED2-97F0-06E3190BF942}">
      <dgm:prSet/>
      <dgm:spPr/>
      <dgm:t>
        <a:bodyPr/>
        <a:lstStyle/>
        <a:p>
          <a:endParaRPr lang="ru-RU"/>
        </a:p>
      </dgm:t>
    </dgm:pt>
    <dgm:pt modelId="{191D188A-D8A1-4BCF-BAB6-AFD41337BDDB}" type="pres">
      <dgm:prSet presAssocID="{01B4969F-00C5-4150-AE39-3FBA463EDB4C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DDB875C-C07D-44EE-AE4B-E7D4768534B9}" type="pres">
      <dgm:prSet presAssocID="{27FFB012-D863-4302-AC2D-3A9A6129FBCC}" presName="comp" presStyleCnt="0"/>
      <dgm:spPr/>
    </dgm:pt>
    <dgm:pt modelId="{86F645FA-DD8E-44A0-B61B-AA1C6311521D}" type="pres">
      <dgm:prSet presAssocID="{27FFB012-D863-4302-AC2D-3A9A6129FBCC}" presName="box" presStyleLbl="node1" presStyleIdx="0" presStyleCnt="6" custLinFactNeighborX="-5556" custLinFactNeighborY="13892"/>
      <dgm:spPr/>
      <dgm:t>
        <a:bodyPr/>
        <a:lstStyle/>
        <a:p>
          <a:endParaRPr lang="ru-RU"/>
        </a:p>
      </dgm:t>
    </dgm:pt>
    <dgm:pt modelId="{F8C3AE7D-3A85-4657-B979-B4E594A9F925}" type="pres">
      <dgm:prSet presAssocID="{27FFB012-D863-4302-AC2D-3A9A6129FBCC}" presName="img" presStyleLbl="fgImgPlace1" presStyleIdx="0" presStyleCnt="6"/>
      <dgm:spPr/>
    </dgm:pt>
    <dgm:pt modelId="{619E757E-87A2-4FEA-9801-362AD3ADBFF0}" type="pres">
      <dgm:prSet presAssocID="{27FFB012-D863-4302-AC2D-3A9A6129FBCC}" presName="text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A08F05-99DC-4D3D-9B91-24E307DD1FC2}" type="pres">
      <dgm:prSet presAssocID="{4725915E-9338-416B-AAE7-ED4105160380}" presName="spacer" presStyleCnt="0"/>
      <dgm:spPr/>
    </dgm:pt>
    <dgm:pt modelId="{A9B9B919-A5D9-4AD2-9AF0-61BB58E25325}" type="pres">
      <dgm:prSet presAssocID="{302F9822-629F-499A-8536-8522E20AEBDB}" presName="comp" presStyleCnt="0"/>
      <dgm:spPr/>
    </dgm:pt>
    <dgm:pt modelId="{24B10AB4-DAC9-457E-91BE-B8BE8DDACAB5}" type="pres">
      <dgm:prSet presAssocID="{302F9822-629F-499A-8536-8522E20AEBDB}" presName="box" presStyleLbl="node1" presStyleIdx="1" presStyleCnt="6"/>
      <dgm:spPr/>
      <dgm:t>
        <a:bodyPr/>
        <a:lstStyle/>
        <a:p>
          <a:endParaRPr lang="ru-RU"/>
        </a:p>
      </dgm:t>
    </dgm:pt>
    <dgm:pt modelId="{B28E1273-081A-4EDC-A334-97052BEDB7A1}" type="pres">
      <dgm:prSet presAssocID="{302F9822-629F-499A-8536-8522E20AEBDB}" presName="img" presStyleLbl="fgImgPlace1" presStyleIdx="1" presStyleCnt="6"/>
      <dgm:spPr/>
    </dgm:pt>
    <dgm:pt modelId="{2E4A5456-48A8-4ECB-9620-14CC1B2FD99F}" type="pres">
      <dgm:prSet presAssocID="{302F9822-629F-499A-8536-8522E20AEBDB}" presName="text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6A6E47-2BC5-4ED4-B23A-AE39D6D959F4}" type="pres">
      <dgm:prSet presAssocID="{447BA69D-B92B-4E90-B52F-A617079A4DA1}" presName="spacer" presStyleCnt="0"/>
      <dgm:spPr/>
    </dgm:pt>
    <dgm:pt modelId="{8885A547-9751-40F8-8353-594FD300B654}" type="pres">
      <dgm:prSet presAssocID="{957866E5-4629-457F-9785-4AF87D252102}" presName="comp" presStyleCnt="0"/>
      <dgm:spPr/>
    </dgm:pt>
    <dgm:pt modelId="{5E23C064-0332-4A3F-B672-73649925C7AE}" type="pres">
      <dgm:prSet presAssocID="{957866E5-4629-457F-9785-4AF87D252102}" presName="box" presStyleLbl="node1" presStyleIdx="2" presStyleCnt="6" custLinFactNeighborX="-1624" custLinFactNeighborY="-5797"/>
      <dgm:spPr/>
      <dgm:t>
        <a:bodyPr/>
        <a:lstStyle/>
        <a:p>
          <a:endParaRPr lang="ru-RU"/>
        </a:p>
      </dgm:t>
    </dgm:pt>
    <dgm:pt modelId="{AAD14F00-35A1-4AAD-8047-A4965F63F7C8}" type="pres">
      <dgm:prSet presAssocID="{957866E5-4629-457F-9785-4AF87D252102}" presName="img" presStyleLbl="fgImgPlace1" presStyleIdx="2" presStyleCnt="6"/>
      <dgm:spPr/>
    </dgm:pt>
    <dgm:pt modelId="{CA865D34-E9ED-4C48-851A-6F45800CC8A6}" type="pres">
      <dgm:prSet presAssocID="{957866E5-4629-457F-9785-4AF87D252102}" presName="text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BEEE15-00D7-4C97-9190-90905731C43A}" type="pres">
      <dgm:prSet presAssocID="{8C64F0E5-75FF-47F8-AC25-F3F206E28B10}" presName="spacer" presStyleCnt="0"/>
      <dgm:spPr/>
    </dgm:pt>
    <dgm:pt modelId="{3645F976-007C-4815-BB77-F81EFA4B3B2B}" type="pres">
      <dgm:prSet presAssocID="{0A99CCC9-8186-42BF-9079-88969B3772A8}" presName="comp" presStyleCnt="0"/>
      <dgm:spPr/>
    </dgm:pt>
    <dgm:pt modelId="{DB1C2634-6EE2-4CF1-A561-AEB18F7DB1E1}" type="pres">
      <dgm:prSet presAssocID="{0A99CCC9-8186-42BF-9079-88969B3772A8}" presName="box" presStyleLbl="node1" presStyleIdx="3" presStyleCnt="6" custLinFactNeighborX="126" custLinFactNeighborY="15461"/>
      <dgm:spPr/>
      <dgm:t>
        <a:bodyPr/>
        <a:lstStyle/>
        <a:p>
          <a:endParaRPr lang="ru-RU"/>
        </a:p>
      </dgm:t>
    </dgm:pt>
    <dgm:pt modelId="{12B48FDA-54DD-4548-9751-517DBB7C33C1}" type="pres">
      <dgm:prSet presAssocID="{0A99CCC9-8186-42BF-9079-88969B3772A8}" presName="img" presStyleLbl="fgImgPlace1" presStyleIdx="3" presStyleCnt="6"/>
      <dgm:spPr/>
    </dgm:pt>
    <dgm:pt modelId="{C10D6447-1327-428F-A469-B0A83D406B7F}" type="pres">
      <dgm:prSet presAssocID="{0A99CCC9-8186-42BF-9079-88969B3772A8}" presName="text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1AC31C-9F24-4ECE-A68E-D92CC60C440D}" type="pres">
      <dgm:prSet presAssocID="{A6F8729A-338F-4823-9DD7-68E5C522E197}" presName="spacer" presStyleCnt="0"/>
      <dgm:spPr/>
    </dgm:pt>
    <dgm:pt modelId="{F38E685E-2A6C-4A10-9E41-52C5BAF40E3C}" type="pres">
      <dgm:prSet presAssocID="{DCD29FF2-063A-4594-8968-65F49BD8222D}" presName="comp" presStyleCnt="0"/>
      <dgm:spPr/>
    </dgm:pt>
    <dgm:pt modelId="{44C7DCA1-C995-4E67-8BCD-DAFADD98C519}" type="pres">
      <dgm:prSet presAssocID="{DCD29FF2-063A-4594-8968-65F49BD8222D}" presName="box" presStyleLbl="node1" presStyleIdx="4" presStyleCnt="6"/>
      <dgm:spPr/>
      <dgm:t>
        <a:bodyPr/>
        <a:lstStyle/>
        <a:p>
          <a:endParaRPr lang="ru-RU"/>
        </a:p>
      </dgm:t>
    </dgm:pt>
    <dgm:pt modelId="{56D57815-B323-47FE-81E8-A61CFAAF37EF}" type="pres">
      <dgm:prSet presAssocID="{DCD29FF2-063A-4594-8968-65F49BD8222D}" presName="img" presStyleLbl="fgImgPlace1" presStyleIdx="4" presStyleCnt="6"/>
      <dgm:spPr/>
    </dgm:pt>
    <dgm:pt modelId="{3DCEA7A6-EE12-414A-9813-6E81E4255001}" type="pres">
      <dgm:prSet presAssocID="{DCD29FF2-063A-4594-8968-65F49BD8222D}" presName="text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E187B5-78BB-4997-BD52-74F16EA14445}" type="pres">
      <dgm:prSet presAssocID="{56AFD210-30DD-4D2A-B145-7DF9E5B1CF70}" presName="spacer" presStyleCnt="0"/>
      <dgm:spPr/>
    </dgm:pt>
    <dgm:pt modelId="{DCA0EB1C-072E-4360-8CEB-C026854A663D}" type="pres">
      <dgm:prSet presAssocID="{0E4EB4DC-FD15-41A6-92F8-C1641EA5C66D}" presName="comp" presStyleCnt="0"/>
      <dgm:spPr/>
    </dgm:pt>
    <dgm:pt modelId="{D29F638E-A334-446E-BE3C-6EBF219F3753}" type="pres">
      <dgm:prSet presAssocID="{0E4EB4DC-FD15-41A6-92F8-C1641EA5C66D}" presName="box" presStyleLbl="node1" presStyleIdx="5" presStyleCnt="6"/>
      <dgm:spPr/>
      <dgm:t>
        <a:bodyPr/>
        <a:lstStyle/>
        <a:p>
          <a:endParaRPr lang="ru-RU"/>
        </a:p>
      </dgm:t>
    </dgm:pt>
    <dgm:pt modelId="{3D14564D-4D6B-4334-946D-F2F9DDD0FDDD}" type="pres">
      <dgm:prSet presAssocID="{0E4EB4DC-FD15-41A6-92F8-C1641EA5C66D}" presName="img" presStyleLbl="fgImgPlace1" presStyleIdx="5" presStyleCnt="6"/>
      <dgm:spPr/>
    </dgm:pt>
    <dgm:pt modelId="{1F9DAD6A-8D89-4AB6-A15F-E8F360D4C838}" type="pres">
      <dgm:prSet presAssocID="{0E4EB4DC-FD15-41A6-92F8-C1641EA5C66D}" presName="text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E969812-4295-48B8-893A-7F145ABE9920}" type="presOf" srcId="{0E4EB4DC-FD15-41A6-92F8-C1641EA5C66D}" destId="{D29F638E-A334-446E-BE3C-6EBF219F3753}" srcOrd="0" destOrd="0" presId="urn:microsoft.com/office/officeart/2005/8/layout/vList4"/>
    <dgm:cxn modelId="{0D7514C6-D76E-455A-A83D-90E700E8D119}" type="presOf" srcId="{957866E5-4629-457F-9785-4AF87D252102}" destId="{5E23C064-0332-4A3F-B672-73649925C7AE}" srcOrd="0" destOrd="0" presId="urn:microsoft.com/office/officeart/2005/8/layout/vList4"/>
    <dgm:cxn modelId="{739DD8C1-AE1C-4105-9DA5-CB0E45B3BED4}" type="presOf" srcId="{302F9822-629F-499A-8536-8522E20AEBDB}" destId="{2E4A5456-48A8-4ECB-9620-14CC1B2FD99F}" srcOrd="1" destOrd="0" presId="urn:microsoft.com/office/officeart/2005/8/layout/vList4"/>
    <dgm:cxn modelId="{690F9A73-EB5A-4BCF-91ED-3894B76E3E8C}" srcId="{01B4969F-00C5-4150-AE39-3FBA463EDB4C}" destId="{27FFB012-D863-4302-AC2D-3A9A6129FBCC}" srcOrd="0" destOrd="0" parTransId="{11CE8780-F13F-42F2-8586-6B598596C964}" sibTransId="{4725915E-9338-416B-AAE7-ED4105160380}"/>
    <dgm:cxn modelId="{F961DA71-4064-4644-9892-C98D91F69C73}" srcId="{01B4969F-00C5-4150-AE39-3FBA463EDB4C}" destId="{957866E5-4629-457F-9785-4AF87D252102}" srcOrd="2" destOrd="0" parTransId="{CC8E1D49-4173-4BAB-A67A-60AAB0176A93}" sibTransId="{8C64F0E5-75FF-47F8-AC25-F3F206E28B10}"/>
    <dgm:cxn modelId="{722AB00A-DD6A-490A-850C-279D06648315}" srcId="{01B4969F-00C5-4150-AE39-3FBA463EDB4C}" destId="{302F9822-629F-499A-8536-8522E20AEBDB}" srcOrd="1" destOrd="0" parTransId="{3C762C92-2BB6-487B-934A-4F35A2A160EA}" sibTransId="{447BA69D-B92B-4E90-B52F-A617079A4DA1}"/>
    <dgm:cxn modelId="{4F38FF8E-FEFD-4274-960B-4222DA3029F1}" type="presOf" srcId="{DCD29FF2-063A-4594-8968-65F49BD8222D}" destId="{3DCEA7A6-EE12-414A-9813-6E81E4255001}" srcOrd="1" destOrd="0" presId="urn:microsoft.com/office/officeart/2005/8/layout/vList4"/>
    <dgm:cxn modelId="{026398CD-5E3B-4CF4-97CE-DDEEBF32F378}" srcId="{0A99CCC9-8186-42BF-9079-88969B3772A8}" destId="{D544DABE-E510-4AE6-8C7B-DB54544F0792}" srcOrd="0" destOrd="0" parTransId="{B370425B-7D99-4945-9075-5E0C3A98988A}" sibTransId="{2E928C5F-3EDB-4F56-8904-4DA194ED7D6B}"/>
    <dgm:cxn modelId="{0D8BAC00-8226-4AC1-B7DD-6D9FBDE727FC}" type="presOf" srcId="{D544DABE-E510-4AE6-8C7B-DB54544F0792}" destId="{DB1C2634-6EE2-4CF1-A561-AEB18F7DB1E1}" srcOrd="0" destOrd="1" presId="urn:microsoft.com/office/officeart/2005/8/layout/vList4"/>
    <dgm:cxn modelId="{83A107E5-425A-46B0-9699-E898CE98206C}" type="presOf" srcId="{27FFB012-D863-4302-AC2D-3A9A6129FBCC}" destId="{86F645FA-DD8E-44A0-B61B-AA1C6311521D}" srcOrd="0" destOrd="0" presId="urn:microsoft.com/office/officeart/2005/8/layout/vList4"/>
    <dgm:cxn modelId="{C18C48CE-A4BD-44BA-A770-D770DE52BE58}" type="presOf" srcId="{0A99CCC9-8186-42BF-9079-88969B3772A8}" destId="{C10D6447-1327-428F-A469-B0A83D406B7F}" srcOrd="1" destOrd="0" presId="urn:microsoft.com/office/officeart/2005/8/layout/vList4"/>
    <dgm:cxn modelId="{2B590EE6-EA46-4122-BE06-C2033295B807}" srcId="{01B4969F-00C5-4150-AE39-3FBA463EDB4C}" destId="{0A99CCC9-8186-42BF-9079-88969B3772A8}" srcOrd="3" destOrd="0" parTransId="{329457C2-263F-47CB-A36B-17686D2C3E4D}" sibTransId="{A6F8729A-338F-4823-9DD7-68E5C522E197}"/>
    <dgm:cxn modelId="{EEF8D2E2-0EBB-4B5B-B286-7071A3FBA49A}" type="presOf" srcId="{957866E5-4629-457F-9785-4AF87D252102}" destId="{CA865D34-E9ED-4C48-851A-6F45800CC8A6}" srcOrd="1" destOrd="0" presId="urn:microsoft.com/office/officeart/2005/8/layout/vList4"/>
    <dgm:cxn modelId="{7A72A5CE-139E-4182-879D-4EBC34813256}" type="presOf" srcId="{27FFB012-D863-4302-AC2D-3A9A6129FBCC}" destId="{619E757E-87A2-4FEA-9801-362AD3ADBFF0}" srcOrd="1" destOrd="0" presId="urn:microsoft.com/office/officeart/2005/8/layout/vList4"/>
    <dgm:cxn modelId="{1E10D8F8-62CE-43EF-B7F5-4B276FE4A075}" type="presOf" srcId="{0E4EB4DC-FD15-41A6-92F8-C1641EA5C66D}" destId="{1F9DAD6A-8D89-4AB6-A15F-E8F360D4C838}" srcOrd="1" destOrd="0" presId="urn:microsoft.com/office/officeart/2005/8/layout/vList4"/>
    <dgm:cxn modelId="{25745259-4FD4-4BAA-867E-FA6FCEC4E646}" srcId="{01B4969F-00C5-4150-AE39-3FBA463EDB4C}" destId="{0E4EB4DC-FD15-41A6-92F8-C1641EA5C66D}" srcOrd="5" destOrd="0" parTransId="{CF6102E9-294C-4315-8A52-7021C67AE8CC}" sibTransId="{859E43CE-1C81-4B47-8662-7710E931F371}"/>
    <dgm:cxn modelId="{E38AB9DF-CCA5-4193-99E5-AEE8381B2607}" type="presOf" srcId="{01B4969F-00C5-4150-AE39-3FBA463EDB4C}" destId="{191D188A-D8A1-4BCF-BAB6-AFD41337BDDB}" srcOrd="0" destOrd="0" presId="urn:microsoft.com/office/officeart/2005/8/layout/vList4"/>
    <dgm:cxn modelId="{2B313CE2-CE0E-4146-88D6-C24821D7212B}" type="presOf" srcId="{DCD29FF2-063A-4594-8968-65F49BD8222D}" destId="{44C7DCA1-C995-4E67-8BCD-DAFADD98C519}" srcOrd="0" destOrd="0" presId="urn:microsoft.com/office/officeart/2005/8/layout/vList4"/>
    <dgm:cxn modelId="{12D0EFB3-E958-48D1-953A-065EBBD759F1}" type="presOf" srcId="{0A99CCC9-8186-42BF-9079-88969B3772A8}" destId="{DB1C2634-6EE2-4CF1-A561-AEB18F7DB1E1}" srcOrd="0" destOrd="0" presId="urn:microsoft.com/office/officeart/2005/8/layout/vList4"/>
    <dgm:cxn modelId="{B20C0935-F71F-4D8B-B690-803D4DAF2E4F}" type="presOf" srcId="{302F9822-629F-499A-8536-8522E20AEBDB}" destId="{24B10AB4-DAC9-457E-91BE-B8BE8DDACAB5}" srcOrd="0" destOrd="0" presId="urn:microsoft.com/office/officeart/2005/8/layout/vList4"/>
    <dgm:cxn modelId="{F60A8D8D-D518-4ED2-97F0-06E3190BF942}" srcId="{01B4969F-00C5-4150-AE39-3FBA463EDB4C}" destId="{DCD29FF2-063A-4594-8968-65F49BD8222D}" srcOrd="4" destOrd="0" parTransId="{6BA30FDE-7095-4ADD-A66C-CB144A466DA8}" sibTransId="{56AFD210-30DD-4D2A-B145-7DF9E5B1CF70}"/>
    <dgm:cxn modelId="{27A4E33C-3594-4FFB-AFE6-93C87A8FF236}" type="presOf" srcId="{D544DABE-E510-4AE6-8C7B-DB54544F0792}" destId="{C10D6447-1327-428F-A469-B0A83D406B7F}" srcOrd="1" destOrd="1" presId="urn:microsoft.com/office/officeart/2005/8/layout/vList4"/>
    <dgm:cxn modelId="{E592CF59-F000-47E4-B6EF-54FA264DB29A}" type="presParOf" srcId="{191D188A-D8A1-4BCF-BAB6-AFD41337BDDB}" destId="{7DDB875C-C07D-44EE-AE4B-E7D4768534B9}" srcOrd="0" destOrd="0" presId="urn:microsoft.com/office/officeart/2005/8/layout/vList4"/>
    <dgm:cxn modelId="{0CD65D2E-C636-4B20-A714-15D35FED3613}" type="presParOf" srcId="{7DDB875C-C07D-44EE-AE4B-E7D4768534B9}" destId="{86F645FA-DD8E-44A0-B61B-AA1C6311521D}" srcOrd="0" destOrd="0" presId="urn:microsoft.com/office/officeart/2005/8/layout/vList4"/>
    <dgm:cxn modelId="{7E0BC84F-6825-40FA-AFA6-64F4F799F7CE}" type="presParOf" srcId="{7DDB875C-C07D-44EE-AE4B-E7D4768534B9}" destId="{F8C3AE7D-3A85-4657-B979-B4E594A9F925}" srcOrd="1" destOrd="0" presId="urn:microsoft.com/office/officeart/2005/8/layout/vList4"/>
    <dgm:cxn modelId="{D3596493-5122-4384-85E4-EF839C87653F}" type="presParOf" srcId="{7DDB875C-C07D-44EE-AE4B-E7D4768534B9}" destId="{619E757E-87A2-4FEA-9801-362AD3ADBFF0}" srcOrd="2" destOrd="0" presId="urn:microsoft.com/office/officeart/2005/8/layout/vList4"/>
    <dgm:cxn modelId="{C18AF8BC-CE6B-424A-8768-5ECB792F87E0}" type="presParOf" srcId="{191D188A-D8A1-4BCF-BAB6-AFD41337BDDB}" destId="{02A08F05-99DC-4D3D-9B91-24E307DD1FC2}" srcOrd="1" destOrd="0" presId="urn:microsoft.com/office/officeart/2005/8/layout/vList4"/>
    <dgm:cxn modelId="{35669302-67AB-4A45-8DC2-59531D6D4067}" type="presParOf" srcId="{191D188A-D8A1-4BCF-BAB6-AFD41337BDDB}" destId="{A9B9B919-A5D9-4AD2-9AF0-61BB58E25325}" srcOrd="2" destOrd="0" presId="urn:microsoft.com/office/officeart/2005/8/layout/vList4"/>
    <dgm:cxn modelId="{8DE5C246-8019-4F1A-8604-DDDBE9E7BDE7}" type="presParOf" srcId="{A9B9B919-A5D9-4AD2-9AF0-61BB58E25325}" destId="{24B10AB4-DAC9-457E-91BE-B8BE8DDACAB5}" srcOrd="0" destOrd="0" presId="urn:microsoft.com/office/officeart/2005/8/layout/vList4"/>
    <dgm:cxn modelId="{43E2EF91-B688-47B9-9CB0-D83BC67744B4}" type="presParOf" srcId="{A9B9B919-A5D9-4AD2-9AF0-61BB58E25325}" destId="{B28E1273-081A-4EDC-A334-97052BEDB7A1}" srcOrd="1" destOrd="0" presId="urn:microsoft.com/office/officeart/2005/8/layout/vList4"/>
    <dgm:cxn modelId="{CD1381EF-6337-42B7-AE3C-CE43D2F90BAA}" type="presParOf" srcId="{A9B9B919-A5D9-4AD2-9AF0-61BB58E25325}" destId="{2E4A5456-48A8-4ECB-9620-14CC1B2FD99F}" srcOrd="2" destOrd="0" presId="urn:microsoft.com/office/officeart/2005/8/layout/vList4"/>
    <dgm:cxn modelId="{1D4C5DD4-6808-4C6D-B7AA-0EC1EBDE9196}" type="presParOf" srcId="{191D188A-D8A1-4BCF-BAB6-AFD41337BDDB}" destId="{746A6E47-2BC5-4ED4-B23A-AE39D6D959F4}" srcOrd="3" destOrd="0" presId="urn:microsoft.com/office/officeart/2005/8/layout/vList4"/>
    <dgm:cxn modelId="{42BF3991-8C59-40E9-BD6E-D1C0111D3C74}" type="presParOf" srcId="{191D188A-D8A1-4BCF-BAB6-AFD41337BDDB}" destId="{8885A547-9751-40F8-8353-594FD300B654}" srcOrd="4" destOrd="0" presId="urn:microsoft.com/office/officeart/2005/8/layout/vList4"/>
    <dgm:cxn modelId="{32295F2B-FC5E-4793-A37E-13A596381E32}" type="presParOf" srcId="{8885A547-9751-40F8-8353-594FD300B654}" destId="{5E23C064-0332-4A3F-B672-73649925C7AE}" srcOrd="0" destOrd="0" presId="urn:microsoft.com/office/officeart/2005/8/layout/vList4"/>
    <dgm:cxn modelId="{840CC914-8C0C-4D88-9318-5D5C94C06FA0}" type="presParOf" srcId="{8885A547-9751-40F8-8353-594FD300B654}" destId="{AAD14F00-35A1-4AAD-8047-A4965F63F7C8}" srcOrd="1" destOrd="0" presId="urn:microsoft.com/office/officeart/2005/8/layout/vList4"/>
    <dgm:cxn modelId="{DBC94D62-D1B0-48AF-9B4C-A244B02AE08C}" type="presParOf" srcId="{8885A547-9751-40F8-8353-594FD300B654}" destId="{CA865D34-E9ED-4C48-851A-6F45800CC8A6}" srcOrd="2" destOrd="0" presId="urn:microsoft.com/office/officeart/2005/8/layout/vList4"/>
    <dgm:cxn modelId="{CC9C5BC0-096B-491A-884C-A9BCE7F3E12E}" type="presParOf" srcId="{191D188A-D8A1-4BCF-BAB6-AFD41337BDDB}" destId="{E2BEEE15-00D7-4C97-9190-90905731C43A}" srcOrd="5" destOrd="0" presId="urn:microsoft.com/office/officeart/2005/8/layout/vList4"/>
    <dgm:cxn modelId="{81C37E7C-DF7C-4AA4-9941-DAD1078594A8}" type="presParOf" srcId="{191D188A-D8A1-4BCF-BAB6-AFD41337BDDB}" destId="{3645F976-007C-4815-BB77-F81EFA4B3B2B}" srcOrd="6" destOrd="0" presId="urn:microsoft.com/office/officeart/2005/8/layout/vList4"/>
    <dgm:cxn modelId="{1F431E6B-9A43-4C26-972D-7E942D5B1890}" type="presParOf" srcId="{3645F976-007C-4815-BB77-F81EFA4B3B2B}" destId="{DB1C2634-6EE2-4CF1-A561-AEB18F7DB1E1}" srcOrd="0" destOrd="0" presId="urn:microsoft.com/office/officeart/2005/8/layout/vList4"/>
    <dgm:cxn modelId="{214D68C1-A395-4C8F-B387-DAE4F8506AE3}" type="presParOf" srcId="{3645F976-007C-4815-BB77-F81EFA4B3B2B}" destId="{12B48FDA-54DD-4548-9751-517DBB7C33C1}" srcOrd="1" destOrd="0" presId="urn:microsoft.com/office/officeart/2005/8/layout/vList4"/>
    <dgm:cxn modelId="{05BCECF9-EB1E-498B-A503-FF9959E53832}" type="presParOf" srcId="{3645F976-007C-4815-BB77-F81EFA4B3B2B}" destId="{C10D6447-1327-428F-A469-B0A83D406B7F}" srcOrd="2" destOrd="0" presId="urn:microsoft.com/office/officeart/2005/8/layout/vList4"/>
    <dgm:cxn modelId="{321E32FA-9BE6-4561-8FB2-03241CA43882}" type="presParOf" srcId="{191D188A-D8A1-4BCF-BAB6-AFD41337BDDB}" destId="{531AC31C-9F24-4ECE-A68E-D92CC60C440D}" srcOrd="7" destOrd="0" presId="urn:microsoft.com/office/officeart/2005/8/layout/vList4"/>
    <dgm:cxn modelId="{8F95DE3E-5335-4E7B-BACB-ACB8B9810A01}" type="presParOf" srcId="{191D188A-D8A1-4BCF-BAB6-AFD41337BDDB}" destId="{F38E685E-2A6C-4A10-9E41-52C5BAF40E3C}" srcOrd="8" destOrd="0" presId="urn:microsoft.com/office/officeart/2005/8/layout/vList4"/>
    <dgm:cxn modelId="{D6895D0A-E75F-42AF-AD15-01906B0E5524}" type="presParOf" srcId="{F38E685E-2A6C-4A10-9E41-52C5BAF40E3C}" destId="{44C7DCA1-C995-4E67-8BCD-DAFADD98C519}" srcOrd="0" destOrd="0" presId="urn:microsoft.com/office/officeart/2005/8/layout/vList4"/>
    <dgm:cxn modelId="{570144C8-60DE-4BD5-B560-E51458B250D7}" type="presParOf" srcId="{F38E685E-2A6C-4A10-9E41-52C5BAF40E3C}" destId="{56D57815-B323-47FE-81E8-A61CFAAF37EF}" srcOrd="1" destOrd="0" presId="urn:microsoft.com/office/officeart/2005/8/layout/vList4"/>
    <dgm:cxn modelId="{D026460E-20BA-4EDB-9BA4-FB6F04F49224}" type="presParOf" srcId="{F38E685E-2A6C-4A10-9E41-52C5BAF40E3C}" destId="{3DCEA7A6-EE12-414A-9813-6E81E4255001}" srcOrd="2" destOrd="0" presId="urn:microsoft.com/office/officeart/2005/8/layout/vList4"/>
    <dgm:cxn modelId="{067F271D-AAE4-474E-8616-C46F9D335DAA}" type="presParOf" srcId="{191D188A-D8A1-4BCF-BAB6-AFD41337BDDB}" destId="{B6E187B5-78BB-4997-BD52-74F16EA14445}" srcOrd="9" destOrd="0" presId="urn:microsoft.com/office/officeart/2005/8/layout/vList4"/>
    <dgm:cxn modelId="{8F483C1C-EDBC-44F0-91DF-58A88DB28764}" type="presParOf" srcId="{191D188A-D8A1-4BCF-BAB6-AFD41337BDDB}" destId="{DCA0EB1C-072E-4360-8CEB-C026854A663D}" srcOrd="10" destOrd="0" presId="urn:microsoft.com/office/officeart/2005/8/layout/vList4"/>
    <dgm:cxn modelId="{DD1732CC-113B-494B-8B20-CCA4AE373B44}" type="presParOf" srcId="{DCA0EB1C-072E-4360-8CEB-C026854A663D}" destId="{D29F638E-A334-446E-BE3C-6EBF219F3753}" srcOrd="0" destOrd="0" presId="urn:microsoft.com/office/officeart/2005/8/layout/vList4"/>
    <dgm:cxn modelId="{99EAAD00-102A-417A-B153-77CB816E9400}" type="presParOf" srcId="{DCA0EB1C-072E-4360-8CEB-C026854A663D}" destId="{3D14564D-4D6B-4334-946D-F2F9DDD0FDDD}" srcOrd="1" destOrd="0" presId="urn:microsoft.com/office/officeart/2005/8/layout/vList4"/>
    <dgm:cxn modelId="{1EBFEC39-1ED7-4F90-AB95-14AE53BCB00E}" type="presParOf" srcId="{DCA0EB1C-072E-4360-8CEB-C026854A663D}" destId="{1F9DAD6A-8D89-4AB6-A15F-E8F360D4C838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C0BB920-73BD-4B91-9231-7B613BB349BA}" type="doc">
      <dgm:prSet loTypeId="urn:microsoft.com/office/officeart/2005/8/layout/cycle3" loCatId="cycle" qsTypeId="urn:microsoft.com/office/officeart/2005/8/quickstyle/3d7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C8B5CEA5-D2ED-4D03-B959-BF7FEE96409C}">
      <dgm:prSet phldrT="[Текст]"/>
      <dgm:spPr>
        <a:sp3d extrusionH="50600" prstMaterial="metal">
          <a:bevelT w="101600" h="80600" prst="coolSlant"/>
          <a:bevelB w="80600" h="80600" prst="relaxedInset"/>
        </a:sp3d>
      </dgm:spPr>
      <dgm:t>
        <a:bodyPr/>
        <a:lstStyle/>
        <a:p>
          <a:r>
            <a:rPr lang="ru-RU" dirty="0" err="1" smtClean="0"/>
            <a:t>визуалист</a:t>
          </a:r>
          <a:endParaRPr lang="ru-RU" dirty="0"/>
        </a:p>
      </dgm:t>
    </dgm:pt>
    <dgm:pt modelId="{25E0AEA7-F6D8-424F-98C8-0FAA4FD6C8D6}" type="parTrans" cxnId="{87BCBD19-CD63-4748-B5E0-8731B94820D8}">
      <dgm:prSet/>
      <dgm:spPr/>
      <dgm:t>
        <a:bodyPr/>
        <a:lstStyle/>
        <a:p>
          <a:endParaRPr lang="ru-RU"/>
        </a:p>
      </dgm:t>
    </dgm:pt>
    <dgm:pt modelId="{BB64B948-85D3-4811-A413-4D19B67075D8}" type="sibTrans" cxnId="{87BCBD19-CD63-4748-B5E0-8731B94820D8}">
      <dgm:prSet/>
      <dgm:spPr>
        <a:sp3d z="-161800" extrusionH="600" contourW="3000">
          <a:bevelT w="48600" h="18600" prst="coolSlant"/>
          <a:bevelB w="48600" h="8600" prst="relaxedInset"/>
        </a:sp3d>
      </dgm:spPr>
      <dgm:t>
        <a:bodyPr/>
        <a:lstStyle/>
        <a:p>
          <a:endParaRPr lang="ru-RU"/>
        </a:p>
      </dgm:t>
    </dgm:pt>
    <dgm:pt modelId="{1B82216C-90A6-408D-BE29-F9C3C54A4C23}">
      <dgm:prSet phldrT="[Текст]"/>
      <dgm:spPr>
        <a:sp3d extrusionH="50600" prstMaterial="metal">
          <a:bevelT w="101600" h="80600" prst="coolSlant"/>
          <a:bevelB w="80600" h="80600" prst="relaxedInset"/>
        </a:sp3d>
      </dgm:spPr>
      <dgm:t>
        <a:bodyPr/>
        <a:lstStyle/>
        <a:p>
          <a:r>
            <a:rPr lang="ru-RU" dirty="0" smtClean="0"/>
            <a:t>символист</a:t>
          </a:r>
          <a:endParaRPr lang="ru-RU" dirty="0"/>
        </a:p>
      </dgm:t>
    </dgm:pt>
    <dgm:pt modelId="{AB175D46-63FD-4333-B353-2893FB53364B}" type="parTrans" cxnId="{2EDA60B6-FBBE-4438-A3C1-5A79CE5C6C79}">
      <dgm:prSet/>
      <dgm:spPr/>
      <dgm:t>
        <a:bodyPr/>
        <a:lstStyle/>
        <a:p>
          <a:endParaRPr lang="ru-RU"/>
        </a:p>
      </dgm:t>
    </dgm:pt>
    <dgm:pt modelId="{F24AA97F-2B69-49DB-8060-AE4F941D7E29}" type="sibTrans" cxnId="{2EDA60B6-FBBE-4438-A3C1-5A79CE5C6C79}">
      <dgm:prSet/>
      <dgm:spPr/>
      <dgm:t>
        <a:bodyPr/>
        <a:lstStyle/>
        <a:p>
          <a:endParaRPr lang="ru-RU"/>
        </a:p>
      </dgm:t>
    </dgm:pt>
    <dgm:pt modelId="{F43D7BFE-AD4D-4CDF-890B-7E3249149933}">
      <dgm:prSet phldrT="[Текст]"/>
      <dgm:spPr>
        <a:sp3d extrusionH="50600" prstMaterial="metal">
          <a:bevelT w="101600" h="80600" prst="coolSlant"/>
          <a:bevelB w="80600" h="80600" prst="relaxedInset"/>
        </a:sp3d>
      </dgm:spPr>
      <dgm:t>
        <a:bodyPr/>
        <a:lstStyle/>
        <a:p>
          <a:r>
            <a:rPr lang="ru-RU" dirty="0" smtClean="0"/>
            <a:t>логик</a:t>
          </a:r>
          <a:endParaRPr lang="ru-RU" dirty="0"/>
        </a:p>
      </dgm:t>
    </dgm:pt>
    <dgm:pt modelId="{1AF9CDDF-715E-47A2-8FAD-3FC95E1E882A}" type="parTrans" cxnId="{5F6AE7E8-8346-4545-8781-965DA1B25605}">
      <dgm:prSet/>
      <dgm:spPr/>
      <dgm:t>
        <a:bodyPr/>
        <a:lstStyle/>
        <a:p>
          <a:endParaRPr lang="ru-RU"/>
        </a:p>
      </dgm:t>
    </dgm:pt>
    <dgm:pt modelId="{DCC11075-0FA7-4A8F-B5D5-6F436CF5BABD}" type="sibTrans" cxnId="{5F6AE7E8-8346-4545-8781-965DA1B25605}">
      <dgm:prSet/>
      <dgm:spPr/>
      <dgm:t>
        <a:bodyPr/>
        <a:lstStyle/>
        <a:p>
          <a:endParaRPr lang="ru-RU"/>
        </a:p>
      </dgm:t>
    </dgm:pt>
    <dgm:pt modelId="{52B45F44-61B3-4EA6-BCF0-DE5CE76443A5}">
      <dgm:prSet phldrT="[Текст]"/>
      <dgm:spPr>
        <a:sp3d extrusionH="50600" prstMaterial="metal">
          <a:bevelT w="101600" h="80600" prst="coolSlant"/>
          <a:bevelB w="80600" h="80600" prst="relaxedInset"/>
        </a:sp3d>
      </dgm:spPr>
      <dgm:t>
        <a:bodyPr/>
        <a:lstStyle/>
        <a:p>
          <a:r>
            <a:rPr lang="ru-RU" dirty="0" err="1" smtClean="0"/>
            <a:t>вербалик</a:t>
          </a:r>
          <a:endParaRPr lang="ru-RU" dirty="0"/>
        </a:p>
      </dgm:t>
    </dgm:pt>
    <dgm:pt modelId="{5EB23FF3-32DA-4155-A14D-B8D14593F561}" type="parTrans" cxnId="{8175BBB1-7281-4020-A3D5-0A48BC97CDE0}">
      <dgm:prSet/>
      <dgm:spPr/>
      <dgm:t>
        <a:bodyPr/>
        <a:lstStyle/>
        <a:p>
          <a:endParaRPr lang="ru-RU"/>
        </a:p>
      </dgm:t>
    </dgm:pt>
    <dgm:pt modelId="{7228FA0B-0C85-4342-BD5B-ADD372C06FB1}" type="sibTrans" cxnId="{8175BBB1-7281-4020-A3D5-0A48BC97CDE0}">
      <dgm:prSet/>
      <dgm:spPr/>
      <dgm:t>
        <a:bodyPr/>
        <a:lstStyle/>
        <a:p>
          <a:endParaRPr lang="ru-RU"/>
        </a:p>
      </dgm:t>
    </dgm:pt>
    <dgm:pt modelId="{185A68AA-82BB-45FB-95AC-2910A609A7A6}">
      <dgm:prSet phldrT="[Текст]"/>
      <dgm:spPr>
        <a:sp3d extrusionH="50600" prstMaterial="metal">
          <a:bevelT w="101600" h="80600" prst="coolSlant"/>
          <a:bevelB w="80600" h="80600" prst="relaxedInset"/>
        </a:sp3d>
      </dgm:spPr>
      <dgm:t>
        <a:bodyPr/>
        <a:lstStyle/>
        <a:p>
          <a:r>
            <a:rPr lang="ru-RU" dirty="0" err="1" smtClean="0"/>
            <a:t>полисенс</a:t>
          </a:r>
          <a:endParaRPr lang="ru-RU" dirty="0"/>
        </a:p>
      </dgm:t>
    </dgm:pt>
    <dgm:pt modelId="{3137A69A-7865-4844-8DBD-23762856FF08}" type="parTrans" cxnId="{7C53162F-6147-43A4-8374-4A6C1DA8A1ED}">
      <dgm:prSet/>
      <dgm:spPr/>
      <dgm:t>
        <a:bodyPr/>
        <a:lstStyle/>
        <a:p>
          <a:endParaRPr lang="ru-RU"/>
        </a:p>
      </dgm:t>
    </dgm:pt>
    <dgm:pt modelId="{55B1CC2D-2381-4FD1-84B0-741E11A03339}" type="sibTrans" cxnId="{7C53162F-6147-43A4-8374-4A6C1DA8A1ED}">
      <dgm:prSet/>
      <dgm:spPr/>
      <dgm:t>
        <a:bodyPr/>
        <a:lstStyle/>
        <a:p>
          <a:endParaRPr lang="ru-RU"/>
        </a:p>
      </dgm:t>
    </dgm:pt>
    <dgm:pt modelId="{0701D362-37E7-46BE-8CFA-9AD06F2D9D0E}">
      <dgm:prSet/>
      <dgm:spPr>
        <a:sp3d extrusionH="50600" prstMaterial="metal">
          <a:bevelT w="101600" h="80600" prst="coolSlant"/>
          <a:bevelB w="80600" h="80600" prst="relaxedInset"/>
        </a:sp3d>
      </dgm:spPr>
      <dgm:t>
        <a:bodyPr/>
        <a:lstStyle/>
        <a:p>
          <a:r>
            <a:rPr lang="ru-RU" dirty="0" err="1" smtClean="0"/>
            <a:t>аудиалист</a:t>
          </a:r>
          <a:endParaRPr lang="ru-RU" dirty="0"/>
        </a:p>
      </dgm:t>
    </dgm:pt>
    <dgm:pt modelId="{3BDF6B40-AE32-4710-93F3-37CE1F731324}" type="parTrans" cxnId="{546161AB-1DF9-4658-BDBA-ED1AC9736979}">
      <dgm:prSet/>
      <dgm:spPr/>
      <dgm:t>
        <a:bodyPr/>
        <a:lstStyle/>
        <a:p>
          <a:endParaRPr lang="ru-RU"/>
        </a:p>
      </dgm:t>
    </dgm:pt>
    <dgm:pt modelId="{077D454D-D916-4167-872B-333559E223D5}" type="sibTrans" cxnId="{546161AB-1DF9-4658-BDBA-ED1AC9736979}">
      <dgm:prSet/>
      <dgm:spPr/>
      <dgm:t>
        <a:bodyPr/>
        <a:lstStyle/>
        <a:p>
          <a:endParaRPr lang="ru-RU"/>
        </a:p>
      </dgm:t>
    </dgm:pt>
    <dgm:pt modelId="{5C3F698F-8A27-4BB6-8558-4970FC567417}">
      <dgm:prSet/>
      <dgm:spPr>
        <a:sp3d extrusionH="50600" prstMaterial="metal">
          <a:bevelT w="101600" h="80600" prst="coolSlant"/>
          <a:bevelB w="80600" h="80600" prst="relaxedInset"/>
        </a:sp3d>
      </dgm:spPr>
      <dgm:t>
        <a:bodyPr/>
        <a:lstStyle/>
        <a:p>
          <a:r>
            <a:rPr lang="ru-RU" dirty="0" err="1" smtClean="0"/>
            <a:t>кинетик</a:t>
          </a:r>
          <a:endParaRPr lang="ru-RU" dirty="0"/>
        </a:p>
      </dgm:t>
    </dgm:pt>
    <dgm:pt modelId="{B49E5348-3BFF-4F1B-B68E-5D474E4D13DE}" type="parTrans" cxnId="{27DB8BA4-9A13-45E4-9736-56735AA4A824}">
      <dgm:prSet/>
      <dgm:spPr/>
      <dgm:t>
        <a:bodyPr/>
        <a:lstStyle/>
        <a:p>
          <a:endParaRPr lang="ru-RU"/>
        </a:p>
      </dgm:t>
    </dgm:pt>
    <dgm:pt modelId="{72B7CE09-F72B-4C29-BC5A-A199099F484E}" type="sibTrans" cxnId="{27DB8BA4-9A13-45E4-9736-56735AA4A824}">
      <dgm:prSet/>
      <dgm:spPr/>
      <dgm:t>
        <a:bodyPr/>
        <a:lstStyle/>
        <a:p>
          <a:endParaRPr lang="ru-RU"/>
        </a:p>
      </dgm:t>
    </dgm:pt>
    <dgm:pt modelId="{ECA48402-0EF7-4C93-ADE7-46E0F5BEC065}">
      <dgm:prSet/>
      <dgm:spPr>
        <a:sp3d extrusionH="50600" prstMaterial="metal">
          <a:bevelT w="101600" h="80600" prst="coolSlant"/>
          <a:bevelB w="80600" h="80600" prst="relaxedInset"/>
        </a:sp3d>
      </dgm:spPr>
      <dgm:t>
        <a:bodyPr/>
        <a:lstStyle/>
        <a:p>
          <a:r>
            <a:rPr lang="ru-RU" dirty="0" err="1" smtClean="0"/>
            <a:t>кинестет</a:t>
          </a:r>
          <a:endParaRPr lang="ru-RU" dirty="0"/>
        </a:p>
      </dgm:t>
    </dgm:pt>
    <dgm:pt modelId="{8A773657-8C4A-46C2-AC32-00884E95DD63}" type="parTrans" cxnId="{8B75FFC2-D45A-4909-BE8A-11D4B17CD812}">
      <dgm:prSet/>
      <dgm:spPr/>
      <dgm:t>
        <a:bodyPr/>
        <a:lstStyle/>
        <a:p>
          <a:endParaRPr lang="ru-RU"/>
        </a:p>
      </dgm:t>
    </dgm:pt>
    <dgm:pt modelId="{879727D0-10B9-4DCA-AF1E-471A5ACB7AFD}" type="sibTrans" cxnId="{8B75FFC2-D45A-4909-BE8A-11D4B17CD812}">
      <dgm:prSet/>
      <dgm:spPr/>
      <dgm:t>
        <a:bodyPr/>
        <a:lstStyle/>
        <a:p>
          <a:endParaRPr lang="ru-RU"/>
        </a:p>
      </dgm:t>
    </dgm:pt>
    <dgm:pt modelId="{56DD634C-74C4-460A-BA6C-8A423CF647A6}">
      <dgm:prSet/>
      <dgm:spPr>
        <a:sp3d extrusionH="50600" prstMaterial="metal">
          <a:bevelT w="101600" h="80600" prst="coolSlant"/>
          <a:bevelB w="80600" h="80600" prst="relaxedInset"/>
        </a:sp3d>
      </dgm:spPr>
      <dgm:t>
        <a:bodyPr/>
        <a:lstStyle/>
        <a:p>
          <a:r>
            <a:rPr lang="ru-RU" dirty="0" err="1" smtClean="0"/>
            <a:t>одорант</a:t>
          </a:r>
          <a:endParaRPr lang="ru-RU" dirty="0"/>
        </a:p>
      </dgm:t>
    </dgm:pt>
    <dgm:pt modelId="{608AE5AD-7606-40E8-BA0A-E8AE74CFC00A}" type="parTrans" cxnId="{64ECB892-BA87-4C9D-94F6-312398D6E306}">
      <dgm:prSet/>
      <dgm:spPr/>
      <dgm:t>
        <a:bodyPr/>
        <a:lstStyle/>
        <a:p>
          <a:endParaRPr lang="ru-RU"/>
        </a:p>
      </dgm:t>
    </dgm:pt>
    <dgm:pt modelId="{2A4B3C0F-6F2E-423E-A704-94A2C6A529FA}" type="sibTrans" cxnId="{64ECB892-BA87-4C9D-94F6-312398D6E306}">
      <dgm:prSet/>
      <dgm:spPr/>
      <dgm:t>
        <a:bodyPr/>
        <a:lstStyle/>
        <a:p>
          <a:endParaRPr lang="ru-RU"/>
        </a:p>
      </dgm:t>
    </dgm:pt>
    <dgm:pt modelId="{C52DDE33-F984-47F0-A316-8B86C3038928}">
      <dgm:prSet/>
      <dgm:spPr>
        <a:sp3d extrusionH="50600" prstMaterial="metal">
          <a:bevelT w="101600" h="80600" prst="coolSlant"/>
          <a:bevelB w="80600" h="80600" prst="relaxedInset"/>
        </a:sp3d>
      </dgm:spPr>
      <dgm:t>
        <a:bodyPr/>
        <a:lstStyle/>
        <a:p>
          <a:r>
            <a:rPr lang="ru-RU" dirty="0" err="1" smtClean="0"/>
            <a:t>вкусовик</a:t>
          </a:r>
          <a:endParaRPr lang="ru-RU" dirty="0"/>
        </a:p>
      </dgm:t>
    </dgm:pt>
    <dgm:pt modelId="{1730A48A-DB9E-4011-9F2E-3ACDCF1AA490}" type="parTrans" cxnId="{721439BA-3B56-4B7B-A798-6C6A5AB2D15C}">
      <dgm:prSet/>
      <dgm:spPr/>
      <dgm:t>
        <a:bodyPr/>
        <a:lstStyle/>
        <a:p>
          <a:endParaRPr lang="ru-RU"/>
        </a:p>
      </dgm:t>
    </dgm:pt>
    <dgm:pt modelId="{645F4E8E-55A7-4FDB-B70D-11843BAA6434}" type="sibTrans" cxnId="{721439BA-3B56-4B7B-A798-6C6A5AB2D15C}">
      <dgm:prSet/>
      <dgm:spPr/>
      <dgm:t>
        <a:bodyPr/>
        <a:lstStyle/>
        <a:p>
          <a:endParaRPr lang="ru-RU"/>
        </a:p>
      </dgm:t>
    </dgm:pt>
    <dgm:pt modelId="{ED587742-5567-40BD-90DE-77D259B783CB}">
      <dgm:prSet/>
      <dgm:spPr>
        <a:sp3d extrusionH="50600" prstMaterial="metal">
          <a:bevelT w="101600" h="80600" prst="coolSlant"/>
          <a:bevelB w="80600" h="80600" prst="relaxedInset"/>
        </a:sp3d>
      </dgm:spPr>
      <dgm:t>
        <a:bodyPr/>
        <a:lstStyle/>
        <a:p>
          <a:r>
            <a:rPr lang="ru-RU" dirty="0" err="1" smtClean="0"/>
            <a:t>интуитив</a:t>
          </a:r>
          <a:endParaRPr lang="ru-RU" dirty="0"/>
        </a:p>
      </dgm:t>
    </dgm:pt>
    <dgm:pt modelId="{2A99426D-F8FA-4244-BB9B-A548A872D512}" type="parTrans" cxnId="{0238550A-AECC-43FD-80B3-31A44E9CF2EC}">
      <dgm:prSet/>
      <dgm:spPr/>
      <dgm:t>
        <a:bodyPr/>
        <a:lstStyle/>
        <a:p>
          <a:endParaRPr lang="ru-RU"/>
        </a:p>
      </dgm:t>
    </dgm:pt>
    <dgm:pt modelId="{4567A795-D2ED-44A5-B947-5F04494E69AE}" type="sibTrans" cxnId="{0238550A-AECC-43FD-80B3-31A44E9CF2EC}">
      <dgm:prSet/>
      <dgm:spPr/>
      <dgm:t>
        <a:bodyPr/>
        <a:lstStyle/>
        <a:p>
          <a:endParaRPr lang="ru-RU"/>
        </a:p>
      </dgm:t>
    </dgm:pt>
    <dgm:pt modelId="{88150318-E6E7-4BCD-9CF8-C33F2CD496DE}">
      <dgm:prSet/>
      <dgm:spPr>
        <a:sp3d extrusionH="50600" prstMaterial="metal">
          <a:bevelT w="101600" h="80600" prst="coolSlant"/>
          <a:bevelB w="80600" h="80600" prst="relaxedInset"/>
        </a:sp3d>
      </dgm:spPr>
      <dgm:t>
        <a:bodyPr/>
        <a:lstStyle/>
        <a:p>
          <a:r>
            <a:rPr lang="ru-RU" dirty="0" err="1" smtClean="0"/>
            <a:t>эмотивист</a:t>
          </a:r>
          <a:endParaRPr lang="ru-RU" dirty="0"/>
        </a:p>
      </dgm:t>
    </dgm:pt>
    <dgm:pt modelId="{2921DB88-108B-45E5-8C64-C12F0518F354}" type="parTrans" cxnId="{3C152842-4EFC-484C-A74D-80D5F895A2CD}">
      <dgm:prSet/>
      <dgm:spPr/>
      <dgm:t>
        <a:bodyPr/>
        <a:lstStyle/>
        <a:p>
          <a:endParaRPr lang="ru-RU"/>
        </a:p>
      </dgm:t>
    </dgm:pt>
    <dgm:pt modelId="{4364875C-6770-4833-9CFA-B537A4A79F28}" type="sibTrans" cxnId="{3C152842-4EFC-484C-A74D-80D5F895A2CD}">
      <dgm:prSet/>
      <dgm:spPr/>
      <dgm:t>
        <a:bodyPr/>
        <a:lstStyle/>
        <a:p>
          <a:endParaRPr lang="ru-RU"/>
        </a:p>
      </dgm:t>
    </dgm:pt>
    <dgm:pt modelId="{C7F224D0-C5F4-4D34-9982-17401CEBB195}" type="pres">
      <dgm:prSet presAssocID="{EC0BB920-73BD-4B91-9231-7B613BB349B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36D2B2C-7E9D-4DE0-87DB-244A759B763D}" type="pres">
      <dgm:prSet presAssocID="{EC0BB920-73BD-4B91-9231-7B613BB349BA}" presName="cycle" presStyleCnt="0"/>
      <dgm:spPr>
        <a:sp3d>
          <a:bevelT w="165100" prst="coolSlant"/>
        </a:sp3d>
      </dgm:spPr>
      <dgm:t>
        <a:bodyPr/>
        <a:lstStyle/>
        <a:p>
          <a:endParaRPr lang="ru-RU"/>
        </a:p>
      </dgm:t>
    </dgm:pt>
    <dgm:pt modelId="{D3570B19-74A2-446F-A8D3-66EDB13EB233}" type="pres">
      <dgm:prSet presAssocID="{C8B5CEA5-D2ED-4D03-B959-BF7FEE96409C}" presName="nodeFirst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7559D6-2EB9-4D59-BB12-7C7882FBDE83}" type="pres">
      <dgm:prSet presAssocID="{BB64B948-85D3-4811-A413-4D19B67075D8}" presName="sibTransFirstNode" presStyleLbl="bgShp" presStyleIdx="0" presStyleCnt="1" custLinFactNeighborX="1880" custLinFactNeighborY="-573"/>
      <dgm:spPr/>
      <dgm:t>
        <a:bodyPr/>
        <a:lstStyle/>
        <a:p>
          <a:endParaRPr lang="ru-RU"/>
        </a:p>
      </dgm:t>
    </dgm:pt>
    <dgm:pt modelId="{27BFBEC2-D9CB-4855-B3C7-73275C96D60B}" type="pres">
      <dgm:prSet presAssocID="{0701D362-37E7-46BE-8CFA-9AD06F2D9D0E}" presName="nodeFollowingNodes" presStyleLbl="node1" presStyleIdx="1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DCB25F-73CA-41C8-B7D9-0EE2F6A1B795}" type="pres">
      <dgm:prSet presAssocID="{5C3F698F-8A27-4BB6-8558-4970FC567417}" presName="nodeFollowingNodes" presStyleLbl="node1" presStyleIdx="2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5094CC-7A25-444A-A602-36A12BE1E2CD}" type="pres">
      <dgm:prSet presAssocID="{ECA48402-0EF7-4C93-ADE7-46E0F5BEC065}" presName="nodeFollowingNodes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FF2FE5-BBD6-4652-840D-42547CC037D4}" type="pres">
      <dgm:prSet presAssocID="{56DD634C-74C4-460A-BA6C-8A423CF647A6}" presName="nodeFollowingNodes" presStyleLbl="node1" presStyleIdx="4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82D1F7-26A5-445A-B59A-A138FA4F4B4D}" type="pres">
      <dgm:prSet presAssocID="{C52DDE33-F984-47F0-A316-8B86C3038928}" presName="nodeFollowingNodes" presStyleLbl="node1" presStyleIdx="5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C72F8F-D924-4C39-B414-A9E77A0DC749}" type="pres">
      <dgm:prSet presAssocID="{ED587742-5567-40BD-90DE-77D259B783CB}" presName="nodeFollowingNodes" presStyleLbl="node1" presStyleIdx="6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953C98-285A-4B18-84EB-8D5E6C54225A}" type="pres">
      <dgm:prSet presAssocID="{88150318-E6E7-4BCD-9CF8-C33F2CD496DE}" presName="nodeFollowingNodes" presStyleLbl="node1" presStyleIdx="7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0351B3-1774-410F-9BE9-F0E95C54190F}" type="pres">
      <dgm:prSet presAssocID="{1B82216C-90A6-408D-BE29-F9C3C54A4C23}" presName="nodeFollowingNodes" presStyleLbl="node1" presStyleIdx="8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EAC1AA-06A6-4426-87C4-B5BA2A3068AA}" type="pres">
      <dgm:prSet presAssocID="{F43D7BFE-AD4D-4CDF-890B-7E3249149933}" presName="nodeFollowingNodes" presStyleLbl="node1" presStyleIdx="9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B64F2D-B726-4A02-AEBC-ED8AF20B96CC}" type="pres">
      <dgm:prSet presAssocID="{52B45F44-61B3-4EA6-BCF0-DE5CE76443A5}" presName="nodeFollowingNodes" presStyleLbl="node1" presStyleIdx="10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E9D791-C29A-4A65-AB1A-7E60CFB47C14}" type="pres">
      <dgm:prSet presAssocID="{185A68AA-82BB-45FB-95AC-2910A609A7A6}" presName="nodeFollowingNodes" presStyleLbl="node1" presStyleIdx="11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C152842-4EFC-484C-A74D-80D5F895A2CD}" srcId="{EC0BB920-73BD-4B91-9231-7B613BB349BA}" destId="{88150318-E6E7-4BCD-9CF8-C33F2CD496DE}" srcOrd="7" destOrd="0" parTransId="{2921DB88-108B-45E5-8C64-C12F0518F354}" sibTransId="{4364875C-6770-4833-9CFA-B537A4A79F28}"/>
    <dgm:cxn modelId="{146DEFF9-1176-4499-964C-49EE0DE9FB4D}" type="presOf" srcId="{C52DDE33-F984-47F0-A316-8B86C3038928}" destId="{A482D1F7-26A5-445A-B59A-A138FA4F4B4D}" srcOrd="0" destOrd="0" presId="urn:microsoft.com/office/officeart/2005/8/layout/cycle3"/>
    <dgm:cxn modelId="{64ECB892-BA87-4C9D-94F6-312398D6E306}" srcId="{EC0BB920-73BD-4B91-9231-7B613BB349BA}" destId="{56DD634C-74C4-460A-BA6C-8A423CF647A6}" srcOrd="4" destOrd="0" parTransId="{608AE5AD-7606-40E8-BA0A-E8AE74CFC00A}" sibTransId="{2A4B3C0F-6F2E-423E-A704-94A2C6A529FA}"/>
    <dgm:cxn modelId="{FB4B5F04-D1EC-4301-A268-B2BB83B15524}" type="presOf" srcId="{C8B5CEA5-D2ED-4D03-B959-BF7FEE96409C}" destId="{D3570B19-74A2-446F-A8D3-66EDB13EB233}" srcOrd="0" destOrd="0" presId="urn:microsoft.com/office/officeart/2005/8/layout/cycle3"/>
    <dgm:cxn modelId="{546161AB-1DF9-4658-BDBA-ED1AC9736979}" srcId="{EC0BB920-73BD-4B91-9231-7B613BB349BA}" destId="{0701D362-37E7-46BE-8CFA-9AD06F2D9D0E}" srcOrd="1" destOrd="0" parTransId="{3BDF6B40-AE32-4710-93F3-37CE1F731324}" sibTransId="{077D454D-D916-4167-872B-333559E223D5}"/>
    <dgm:cxn modelId="{27DB8BA4-9A13-45E4-9736-56735AA4A824}" srcId="{EC0BB920-73BD-4B91-9231-7B613BB349BA}" destId="{5C3F698F-8A27-4BB6-8558-4970FC567417}" srcOrd="2" destOrd="0" parTransId="{B49E5348-3BFF-4F1B-B68E-5D474E4D13DE}" sibTransId="{72B7CE09-F72B-4C29-BC5A-A199099F484E}"/>
    <dgm:cxn modelId="{FCAF7877-4D5D-439D-A6DD-2995290D4539}" type="presOf" srcId="{88150318-E6E7-4BCD-9CF8-C33F2CD496DE}" destId="{A7953C98-285A-4B18-84EB-8D5E6C54225A}" srcOrd="0" destOrd="0" presId="urn:microsoft.com/office/officeart/2005/8/layout/cycle3"/>
    <dgm:cxn modelId="{7C53162F-6147-43A4-8374-4A6C1DA8A1ED}" srcId="{EC0BB920-73BD-4B91-9231-7B613BB349BA}" destId="{185A68AA-82BB-45FB-95AC-2910A609A7A6}" srcOrd="11" destOrd="0" parTransId="{3137A69A-7865-4844-8DBD-23762856FF08}" sibTransId="{55B1CC2D-2381-4FD1-84B0-741E11A03339}"/>
    <dgm:cxn modelId="{0238550A-AECC-43FD-80B3-31A44E9CF2EC}" srcId="{EC0BB920-73BD-4B91-9231-7B613BB349BA}" destId="{ED587742-5567-40BD-90DE-77D259B783CB}" srcOrd="6" destOrd="0" parTransId="{2A99426D-F8FA-4244-BB9B-A548A872D512}" sibTransId="{4567A795-D2ED-44A5-B947-5F04494E69AE}"/>
    <dgm:cxn modelId="{C5C80BAA-2EAB-40FD-8D62-DFAB3706A26B}" type="presOf" srcId="{F43D7BFE-AD4D-4CDF-890B-7E3249149933}" destId="{A9EAC1AA-06A6-4426-87C4-B5BA2A3068AA}" srcOrd="0" destOrd="0" presId="urn:microsoft.com/office/officeart/2005/8/layout/cycle3"/>
    <dgm:cxn modelId="{2EDA60B6-FBBE-4438-A3C1-5A79CE5C6C79}" srcId="{EC0BB920-73BD-4B91-9231-7B613BB349BA}" destId="{1B82216C-90A6-408D-BE29-F9C3C54A4C23}" srcOrd="8" destOrd="0" parTransId="{AB175D46-63FD-4333-B353-2893FB53364B}" sibTransId="{F24AA97F-2B69-49DB-8060-AE4F941D7E29}"/>
    <dgm:cxn modelId="{8B75FFC2-D45A-4909-BE8A-11D4B17CD812}" srcId="{EC0BB920-73BD-4B91-9231-7B613BB349BA}" destId="{ECA48402-0EF7-4C93-ADE7-46E0F5BEC065}" srcOrd="3" destOrd="0" parTransId="{8A773657-8C4A-46C2-AC32-00884E95DD63}" sibTransId="{879727D0-10B9-4DCA-AF1E-471A5ACB7AFD}"/>
    <dgm:cxn modelId="{995A628D-A7A8-4D3D-9CD2-39190D0D83CA}" type="presOf" srcId="{52B45F44-61B3-4EA6-BCF0-DE5CE76443A5}" destId="{08B64F2D-B726-4A02-AEBC-ED8AF20B96CC}" srcOrd="0" destOrd="0" presId="urn:microsoft.com/office/officeart/2005/8/layout/cycle3"/>
    <dgm:cxn modelId="{5F6AE7E8-8346-4545-8781-965DA1B25605}" srcId="{EC0BB920-73BD-4B91-9231-7B613BB349BA}" destId="{F43D7BFE-AD4D-4CDF-890B-7E3249149933}" srcOrd="9" destOrd="0" parTransId="{1AF9CDDF-715E-47A2-8FAD-3FC95E1E882A}" sibTransId="{DCC11075-0FA7-4A8F-B5D5-6F436CF5BABD}"/>
    <dgm:cxn modelId="{8175BBB1-7281-4020-A3D5-0A48BC97CDE0}" srcId="{EC0BB920-73BD-4B91-9231-7B613BB349BA}" destId="{52B45F44-61B3-4EA6-BCF0-DE5CE76443A5}" srcOrd="10" destOrd="0" parTransId="{5EB23FF3-32DA-4155-A14D-B8D14593F561}" sibTransId="{7228FA0B-0C85-4342-BD5B-ADD372C06FB1}"/>
    <dgm:cxn modelId="{F95BF59B-8C98-40A6-A649-957CE8C95FC1}" type="presOf" srcId="{EC0BB920-73BD-4B91-9231-7B613BB349BA}" destId="{C7F224D0-C5F4-4D34-9982-17401CEBB195}" srcOrd="0" destOrd="0" presId="urn:microsoft.com/office/officeart/2005/8/layout/cycle3"/>
    <dgm:cxn modelId="{26887356-0805-4F94-831A-F91C417B4A54}" type="presOf" srcId="{0701D362-37E7-46BE-8CFA-9AD06F2D9D0E}" destId="{27BFBEC2-D9CB-4855-B3C7-73275C96D60B}" srcOrd="0" destOrd="0" presId="urn:microsoft.com/office/officeart/2005/8/layout/cycle3"/>
    <dgm:cxn modelId="{721439BA-3B56-4B7B-A798-6C6A5AB2D15C}" srcId="{EC0BB920-73BD-4B91-9231-7B613BB349BA}" destId="{C52DDE33-F984-47F0-A316-8B86C3038928}" srcOrd="5" destOrd="0" parTransId="{1730A48A-DB9E-4011-9F2E-3ACDCF1AA490}" sibTransId="{645F4E8E-55A7-4FDB-B70D-11843BAA6434}"/>
    <dgm:cxn modelId="{76D6C84F-8191-4F7A-9A62-63771979C669}" type="presOf" srcId="{ECA48402-0EF7-4C93-ADE7-46E0F5BEC065}" destId="{335094CC-7A25-444A-A602-36A12BE1E2CD}" srcOrd="0" destOrd="0" presId="urn:microsoft.com/office/officeart/2005/8/layout/cycle3"/>
    <dgm:cxn modelId="{D54000E4-8D82-40AD-A4C8-B26AD7E44107}" type="presOf" srcId="{185A68AA-82BB-45FB-95AC-2910A609A7A6}" destId="{C4E9D791-C29A-4A65-AB1A-7E60CFB47C14}" srcOrd="0" destOrd="0" presId="urn:microsoft.com/office/officeart/2005/8/layout/cycle3"/>
    <dgm:cxn modelId="{32C7944D-8C72-4E1B-BAAD-B2AA21149853}" type="presOf" srcId="{56DD634C-74C4-460A-BA6C-8A423CF647A6}" destId="{ECFF2FE5-BBD6-4652-840D-42547CC037D4}" srcOrd="0" destOrd="0" presId="urn:microsoft.com/office/officeart/2005/8/layout/cycle3"/>
    <dgm:cxn modelId="{6559C6D1-803B-46FC-8CD1-0910581F6358}" type="presOf" srcId="{5C3F698F-8A27-4BB6-8558-4970FC567417}" destId="{7EDCB25F-73CA-41C8-B7D9-0EE2F6A1B795}" srcOrd="0" destOrd="0" presId="urn:microsoft.com/office/officeart/2005/8/layout/cycle3"/>
    <dgm:cxn modelId="{ACB213F5-4690-4EEB-97D9-685C1A71DE45}" type="presOf" srcId="{BB64B948-85D3-4811-A413-4D19B67075D8}" destId="{C17559D6-2EB9-4D59-BB12-7C7882FBDE83}" srcOrd="0" destOrd="0" presId="urn:microsoft.com/office/officeart/2005/8/layout/cycle3"/>
    <dgm:cxn modelId="{3AE2C4D7-48B3-41B5-9018-42E04D7CFC25}" type="presOf" srcId="{1B82216C-90A6-408D-BE29-F9C3C54A4C23}" destId="{3E0351B3-1774-410F-9BE9-F0E95C54190F}" srcOrd="0" destOrd="0" presId="urn:microsoft.com/office/officeart/2005/8/layout/cycle3"/>
    <dgm:cxn modelId="{87BCBD19-CD63-4748-B5E0-8731B94820D8}" srcId="{EC0BB920-73BD-4B91-9231-7B613BB349BA}" destId="{C8B5CEA5-D2ED-4D03-B959-BF7FEE96409C}" srcOrd="0" destOrd="0" parTransId="{25E0AEA7-F6D8-424F-98C8-0FAA4FD6C8D6}" sibTransId="{BB64B948-85D3-4811-A413-4D19B67075D8}"/>
    <dgm:cxn modelId="{18344A70-85CB-43D6-B8FE-58151615CA3D}" type="presOf" srcId="{ED587742-5567-40BD-90DE-77D259B783CB}" destId="{5BC72F8F-D924-4C39-B414-A9E77A0DC749}" srcOrd="0" destOrd="0" presId="urn:microsoft.com/office/officeart/2005/8/layout/cycle3"/>
    <dgm:cxn modelId="{1B142239-D6B9-4F85-9AC6-A0C0E312FD08}" type="presParOf" srcId="{C7F224D0-C5F4-4D34-9982-17401CEBB195}" destId="{236D2B2C-7E9D-4DE0-87DB-244A759B763D}" srcOrd="0" destOrd="0" presId="urn:microsoft.com/office/officeart/2005/8/layout/cycle3"/>
    <dgm:cxn modelId="{4850F5FD-F63B-4ADC-B198-5E6F15D2AECC}" type="presParOf" srcId="{236D2B2C-7E9D-4DE0-87DB-244A759B763D}" destId="{D3570B19-74A2-446F-A8D3-66EDB13EB233}" srcOrd="0" destOrd="0" presId="urn:microsoft.com/office/officeart/2005/8/layout/cycle3"/>
    <dgm:cxn modelId="{8E734CBF-AAB1-482E-9660-7828DF53343C}" type="presParOf" srcId="{236D2B2C-7E9D-4DE0-87DB-244A759B763D}" destId="{C17559D6-2EB9-4D59-BB12-7C7882FBDE83}" srcOrd="1" destOrd="0" presId="urn:microsoft.com/office/officeart/2005/8/layout/cycle3"/>
    <dgm:cxn modelId="{EE058FFF-6A53-4426-8F6C-89E67A0B04E2}" type="presParOf" srcId="{236D2B2C-7E9D-4DE0-87DB-244A759B763D}" destId="{27BFBEC2-D9CB-4855-B3C7-73275C96D60B}" srcOrd="2" destOrd="0" presId="urn:microsoft.com/office/officeart/2005/8/layout/cycle3"/>
    <dgm:cxn modelId="{3B46F578-E0F3-4249-A504-B49446D5515F}" type="presParOf" srcId="{236D2B2C-7E9D-4DE0-87DB-244A759B763D}" destId="{7EDCB25F-73CA-41C8-B7D9-0EE2F6A1B795}" srcOrd="3" destOrd="0" presId="urn:microsoft.com/office/officeart/2005/8/layout/cycle3"/>
    <dgm:cxn modelId="{FFD46D81-A616-461E-AC31-C75CC7665861}" type="presParOf" srcId="{236D2B2C-7E9D-4DE0-87DB-244A759B763D}" destId="{335094CC-7A25-444A-A602-36A12BE1E2CD}" srcOrd="4" destOrd="0" presId="urn:microsoft.com/office/officeart/2005/8/layout/cycle3"/>
    <dgm:cxn modelId="{AECA18F3-CD8C-406F-A7EF-E414F77F1360}" type="presParOf" srcId="{236D2B2C-7E9D-4DE0-87DB-244A759B763D}" destId="{ECFF2FE5-BBD6-4652-840D-42547CC037D4}" srcOrd="5" destOrd="0" presId="urn:microsoft.com/office/officeart/2005/8/layout/cycle3"/>
    <dgm:cxn modelId="{480BA2C5-5626-4A7E-926E-44A6FE6EDC3B}" type="presParOf" srcId="{236D2B2C-7E9D-4DE0-87DB-244A759B763D}" destId="{A482D1F7-26A5-445A-B59A-A138FA4F4B4D}" srcOrd="6" destOrd="0" presId="urn:microsoft.com/office/officeart/2005/8/layout/cycle3"/>
    <dgm:cxn modelId="{C7C1BD7F-41D8-49D0-98F9-44DEE7CAAB53}" type="presParOf" srcId="{236D2B2C-7E9D-4DE0-87DB-244A759B763D}" destId="{5BC72F8F-D924-4C39-B414-A9E77A0DC749}" srcOrd="7" destOrd="0" presId="urn:microsoft.com/office/officeart/2005/8/layout/cycle3"/>
    <dgm:cxn modelId="{026800E0-5E93-4414-9B7B-F22D8B8089A7}" type="presParOf" srcId="{236D2B2C-7E9D-4DE0-87DB-244A759B763D}" destId="{A7953C98-285A-4B18-84EB-8D5E6C54225A}" srcOrd="8" destOrd="0" presId="urn:microsoft.com/office/officeart/2005/8/layout/cycle3"/>
    <dgm:cxn modelId="{B47DA347-82B6-4288-891C-D123384D6A47}" type="presParOf" srcId="{236D2B2C-7E9D-4DE0-87DB-244A759B763D}" destId="{3E0351B3-1774-410F-9BE9-F0E95C54190F}" srcOrd="9" destOrd="0" presId="urn:microsoft.com/office/officeart/2005/8/layout/cycle3"/>
    <dgm:cxn modelId="{1AD5303B-030D-47D6-92F7-C7425C895FF8}" type="presParOf" srcId="{236D2B2C-7E9D-4DE0-87DB-244A759B763D}" destId="{A9EAC1AA-06A6-4426-87C4-B5BA2A3068AA}" srcOrd="10" destOrd="0" presId="urn:microsoft.com/office/officeart/2005/8/layout/cycle3"/>
    <dgm:cxn modelId="{9A9DFBD8-7627-4564-B558-37918DE51012}" type="presParOf" srcId="{236D2B2C-7E9D-4DE0-87DB-244A759B763D}" destId="{08B64F2D-B726-4A02-AEBC-ED8AF20B96CC}" srcOrd="11" destOrd="0" presId="urn:microsoft.com/office/officeart/2005/8/layout/cycle3"/>
    <dgm:cxn modelId="{3A8DAA8D-0156-48FA-A87D-6BE0C2379470}" type="presParOf" srcId="{236D2B2C-7E9D-4DE0-87DB-244A759B763D}" destId="{C4E9D791-C29A-4A65-AB1A-7E60CFB47C14}" srcOrd="12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E0AFB04-65EB-4694-A47F-B5A3C6AEF1EC}" type="doc">
      <dgm:prSet loTypeId="urn:microsoft.com/office/officeart/2005/8/layout/venn2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A094582-13FD-4B90-BA85-072401BEAFC0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На ощупь</a:t>
          </a:r>
          <a:endParaRPr lang="ru-RU" sz="2400" b="1" dirty="0">
            <a:solidFill>
              <a:schemeClr val="tx1"/>
            </a:solidFill>
          </a:endParaRPr>
        </a:p>
      </dgm:t>
    </dgm:pt>
    <dgm:pt modelId="{CEC65F36-7D82-43D9-AB0D-EFB26D235110}" type="parTrans" cxnId="{22010641-3677-48F7-B1CB-60EF9D90EAA5}">
      <dgm:prSet/>
      <dgm:spPr/>
      <dgm:t>
        <a:bodyPr/>
        <a:lstStyle/>
        <a:p>
          <a:endParaRPr lang="ru-RU"/>
        </a:p>
      </dgm:t>
    </dgm:pt>
    <dgm:pt modelId="{DFEA34F9-05AC-43BF-91B2-28E74CA20359}" type="sibTrans" cxnId="{22010641-3677-48F7-B1CB-60EF9D90EAA5}">
      <dgm:prSet/>
      <dgm:spPr/>
      <dgm:t>
        <a:bodyPr/>
        <a:lstStyle/>
        <a:p>
          <a:endParaRPr lang="ru-RU"/>
        </a:p>
      </dgm:t>
    </dgm:pt>
    <dgm:pt modelId="{074C589F-5076-4800-8A4D-96F65D4D1106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По запаху</a:t>
          </a:r>
          <a:endParaRPr lang="ru-RU" sz="2400" b="1" dirty="0">
            <a:solidFill>
              <a:schemeClr val="tx1"/>
            </a:solidFill>
          </a:endParaRPr>
        </a:p>
      </dgm:t>
    </dgm:pt>
    <dgm:pt modelId="{2B18E1C7-EBDF-46D7-8889-A544C2BD2FEC}" type="parTrans" cxnId="{63593152-8693-4034-8A2D-9A9EF04192EF}">
      <dgm:prSet/>
      <dgm:spPr/>
      <dgm:t>
        <a:bodyPr/>
        <a:lstStyle/>
        <a:p>
          <a:endParaRPr lang="ru-RU"/>
        </a:p>
      </dgm:t>
    </dgm:pt>
    <dgm:pt modelId="{79D15829-2FDD-49E6-B070-BCAAAEC89403}" type="sibTrans" cxnId="{63593152-8693-4034-8A2D-9A9EF04192EF}">
      <dgm:prSet/>
      <dgm:spPr/>
      <dgm:t>
        <a:bodyPr/>
        <a:lstStyle/>
        <a:p>
          <a:endParaRPr lang="ru-RU"/>
        </a:p>
      </dgm:t>
    </dgm:pt>
    <dgm:pt modelId="{70943560-9897-467C-8BBD-471118560161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По цвету</a:t>
          </a:r>
          <a:endParaRPr lang="ru-RU" sz="2400" b="1" dirty="0">
            <a:solidFill>
              <a:schemeClr val="tx1"/>
            </a:solidFill>
          </a:endParaRPr>
        </a:p>
      </dgm:t>
    </dgm:pt>
    <dgm:pt modelId="{164F5844-EF1A-4115-BBFA-5FD7C1EFA2A5}" type="parTrans" cxnId="{4ACFB37B-B9BE-4A48-8A62-D59DF376F584}">
      <dgm:prSet/>
      <dgm:spPr/>
      <dgm:t>
        <a:bodyPr/>
        <a:lstStyle/>
        <a:p>
          <a:endParaRPr lang="ru-RU"/>
        </a:p>
      </dgm:t>
    </dgm:pt>
    <dgm:pt modelId="{E6DD3239-DCF1-4174-BF2E-AC861CE67ECA}" type="sibTrans" cxnId="{4ACFB37B-B9BE-4A48-8A62-D59DF376F584}">
      <dgm:prSet/>
      <dgm:spPr/>
      <dgm:t>
        <a:bodyPr/>
        <a:lstStyle/>
        <a:p>
          <a:endParaRPr lang="ru-RU"/>
        </a:p>
      </dgm:t>
    </dgm:pt>
    <dgm:pt modelId="{FA72C0CF-77DD-41A2-879E-E5F4A26DF730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По вкусу</a:t>
          </a:r>
          <a:endParaRPr lang="ru-RU" sz="2400" b="1" dirty="0">
            <a:solidFill>
              <a:schemeClr val="tx1"/>
            </a:solidFill>
          </a:endParaRPr>
        </a:p>
      </dgm:t>
    </dgm:pt>
    <dgm:pt modelId="{9744DAA8-E6EE-4173-8410-BA26BC751696}" type="parTrans" cxnId="{3C967861-9150-4D08-86EE-CAE315CB2499}">
      <dgm:prSet/>
      <dgm:spPr/>
      <dgm:t>
        <a:bodyPr/>
        <a:lstStyle/>
        <a:p>
          <a:endParaRPr lang="ru-RU"/>
        </a:p>
      </dgm:t>
    </dgm:pt>
    <dgm:pt modelId="{A848FFB8-A73A-49B8-B449-D0A58B9A824B}" type="sibTrans" cxnId="{3C967861-9150-4D08-86EE-CAE315CB2499}">
      <dgm:prSet/>
      <dgm:spPr/>
      <dgm:t>
        <a:bodyPr/>
        <a:lstStyle/>
        <a:p>
          <a:endParaRPr lang="ru-RU"/>
        </a:p>
      </dgm:t>
    </dgm:pt>
    <dgm:pt modelId="{8CB1826D-D2BB-462D-9893-2CF100438983}">
      <dgm:prSet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По звуку</a:t>
          </a:r>
          <a:endParaRPr lang="ru-RU" sz="2400" b="1" dirty="0">
            <a:solidFill>
              <a:schemeClr val="tx1"/>
            </a:solidFill>
          </a:endParaRPr>
        </a:p>
      </dgm:t>
    </dgm:pt>
    <dgm:pt modelId="{7FEAC875-A84E-4306-91B4-39C4F5864E98}" type="parTrans" cxnId="{4064DA53-77C5-4877-9C71-24B7024FA38A}">
      <dgm:prSet/>
      <dgm:spPr/>
      <dgm:t>
        <a:bodyPr/>
        <a:lstStyle/>
        <a:p>
          <a:endParaRPr lang="ru-RU"/>
        </a:p>
      </dgm:t>
    </dgm:pt>
    <dgm:pt modelId="{DA6BB32F-8B5A-4F0C-A8B2-D7CEF17C41CC}" type="sibTrans" cxnId="{4064DA53-77C5-4877-9C71-24B7024FA38A}">
      <dgm:prSet/>
      <dgm:spPr/>
      <dgm:t>
        <a:bodyPr/>
        <a:lstStyle/>
        <a:p>
          <a:endParaRPr lang="ru-RU"/>
        </a:p>
      </dgm:t>
    </dgm:pt>
    <dgm:pt modelId="{EEFCA2F9-F4CD-4ECA-9D72-B815B3574F93}" type="pres">
      <dgm:prSet presAssocID="{1E0AFB04-65EB-4694-A47F-B5A3C6AEF1EC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F9820AB-FD2B-4118-AA69-4F0630EB06E9}" type="pres">
      <dgm:prSet presAssocID="{1E0AFB04-65EB-4694-A47F-B5A3C6AEF1EC}" presName="comp1" presStyleCnt="0"/>
      <dgm:spPr/>
      <dgm:t>
        <a:bodyPr/>
        <a:lstStyle/>
        <a:p>
          <a:endParaRPr lang="ru-RU"/>
        </a:p>
      </dgm:t>
    </dgm:pt>
    <dgm:pt modelId="{AFB79E2C-EA63-469C-8CB4-624540FFD757}" type="pres">
      <dgm:prSet presAssocID="{1E0AFB04-65EB-4694-A47F-B5A3C6AEF1EC}" presName="circle1" presStyleLbl="node1" presStyleIdx="0" presStyleCnt="5" custScaleX="164106" custLinFactNeighborX="-912" custLinFactNeighborY="632"/>
      <dgm:spPr/>
      <dgm:t>
        <a:bodyPr/>
        <a:lstStyle/>
        <a:p>
          <a:endParaRPr lang="ru-RU"/>
        </a:p>
      </dgm:t>
    </dgm:pt>
    <dgm:pt modelId="{97E27392-7973-48B9-A8CC-18BA6B941775}" type="pres">
      <dgm:prSet presAssocID="{1E0AFB04-65EB-4694-A47F-B5A3C6AEF1EC}" presName="c1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323D8E-783C-4E59-BDDA-B5FC0EB17012}" type="pres">
      <dgm:prSet presAssocID="{1E0AFB04-65EB-4694-A47F-B5A3C6AEF1EC}" presName="comp2" presStyleCnt="0"/>
      <dgm:spPr/>
      <dgm:t>
        <a:bodyPr/>
        <a:lstStyle/>
        <a:p>
          <a:endParaRPr lang="ru-RU"/>
        </a:p>
      </dgm:t>
    </dgm:pt>
    <dgm:pt modelId="{2642741E-7AEA-402A-93C1-B6B06B0E8DC1}" type="pres">
      <dgm:prSet presAssocID="{1E0AFB04-65EB-4694-A47F-B5A3C6AEF1EC}" presName="circle2" presStyleLbl="node1" presStyleIdx="1" presStyleCnt="5" custScaleX="154560" custLinFactNeighborX="1334" custLinFactNeighborY="-58"/>
      <dgm:spPr/>
      <dgm:t>
        <a:bodyPr/>
        <a:lstStyle/>
        <a:p>
          <a:endParaRPr lang="ru-RU"/>
        </a:p>
      </dgm:t>
    </dgm:pt>
    <dgm:pt modelId="{4A9470ED-88E7-4D81-962C-25778344B04F}" type="pres">
      <dgm:prSet presAssocID="{1E0AFB04-65EB-4694-A47F-B5A3C6AEF1EC}" presName="c2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49A363-E3DC-4F14-93F8-5A3D65572C81}" type="pres">
      <dgm:prSet presAssocID="{1E0AFB04-65EB-4694-A47F-B5A3C6AEF1EC}" presName="comp3" presStyleCnt="0"/>
      <dgm:spPr/>
      <dgm:t>
        <a:bodyPr/>
        <a:lstStyle/>
        <a:p>
          <a:endParaRPr lang="ru-RU"/>
        </a:p>
      </dgm:t>
    </dgm:pt>
    <dgm:pt modelId="{48EFFBAF-FE5A-4E35-8927-07B4ABF12275}" type="pres">
      <dgm:prSet presAssocID="{1E0AFB04-65EB-4694-A47F-B5A3C6AEF1EC}" presName="circle3" presStyleLbl="node1" presStyleIdx="2" presStyleCnt="5" custScaleX="145463"/>
      <dgm:spPr/>
      <dgm:t>
        <a:bodyPr/>
        <a:lstStyle/>
        <a:p>
          <a:endParaRPr lang="ru-RU"/>
        </a:p>
      </dgm:t>
    </dgm:pt>
    <dgm:pt modelId="{B2302B78-AD31-49D5-890E-000B1E45FF61}" type="pres">
      <dgm:prSet presAssocID="{1E0AFB04-65EB-4694-A47F-B5A3C6AEF1EC}" presName="c3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D6E6DB-282B-464E-93A9-B14D58F9C19D}" type="pres">
      <dgm:prSet presAssocID="{1E0AFB04-65EB-4694-A47F-B5A3C6AEF1EC}" presName="comp4" presStyleCnt="0"/>
      <dgm:spPr/>
      <dgm:t>
        <a:bodyPr/>
        <a:lstStyle/>
        <a:p>
          <a:endParaRPr lang="ru-RU"/>
        </a:p>
      </dgm:t>
    </dgm:pt>
    <dgm:pt modelId="{FE59FB07-400F-4F7A-AC7B-87F62161C1CC}" type="pres">
      <dgm:prSet presAssocID="{1E0AFB04-65EB-4694-A47F-B5A3C6AEF1EC}" presName="circle4" presStyleLbl="node1" presStyleIdx="3" presStyleCnt="5" custScaleX="144636" custScaleY="93560"/>
      <dgm:spPr/>
      <dgm:t>
        <a:bodyPr/>
        <a:lstStyle/>
        <a:p>
          <a:endParaRPr lang="ru-RU"/>
        </a:p>
      </dgm:t>
    </dgm:pt>
    <dgm:pt modelId="{9AC7C92E-84A7-457F-A78A-70B7612B32C9}" type="pres">
      <dgm:prSet presAssocID="{1E0AFB04-65EB-4694-A47F-B5A3C6AEF1EC}" presName="c4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E85684-CF32-4C26-BE63-1378C41B1763}" type="pres">
      <dgm:prSet presAssocID="{1E0AFB04-65EB-4694-A47F-B5A3C6AEF1EC}" presName="comp5" presStyleCnt="0"/>
      <dgm:spPr/>
      <dgm:t>
        <a:bodyPr/>
        <a:lstStyle/>
        <a:p>
          <a:endParaRPr lang="ru-RU"/>
        </a:p>
      </dgm:t>
    </dgm:pt>
    <dgm:pt modelId="{C78A2A05-5886-481D-A26F-4A69FF096795}" type="pres">
      <dgm:prSet presAssocID="{1E0AFB04-65EB-4694-A47F-B5A3C6AEF1EC}" presName="circle5" presStyleLbl="node1" presStyleIdx="4" presStyleCnt="5" custScaleY="86596"/>
      <dgm:spPr/>
      <dgm:t>
        <a:bodyPr/>
        <a:lstStyle/>
        <a:p>
          <a:endParaRPr lang="ru-RU"/>
        </a:p>
      </dgm:t>
    </dgm:pt>
    <dgm:pt modelId="{441D8029-039C-4B8F-8779-0F34977B2F60}" type="pres">
      <dgm:prSet presAssocID="{1E0AFB04-65EB-4694-A47F-B5A3C6AEF1EC}" presName="c5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1CDFCA-8E4C-4849-9F7D-E3015179ED6C}" type="presOf" srcId="{074C589F-5076-4800-8A4D-96F65D4D1106}" destId="{B2302B78-AD31-49D5-890E-000B1E45FF61}" srcOrd="1" destOrd="0" presId="urn:microsoft.com/office/officeart/2005/8/layout/venn2"/>
    <dgm:cxn modelId="{1D991B4F-A133-4D64-9C71-800AF026E131}" type="presOf" srcId="{FA094582-13FD-4B90-BA85-072401BEAFC0}" destId="{AFB79E2C-EA63-469C-8CB4-624540FFD757}" srcOrd="0" destOrd="0" presId="urn:microsoft.com/office/officeart/2005/8/layout/venn2"/>
    <dgm:cxn modelId="{4064DA53-77C5-4877-9C71-24B7024FA38A}" srcId="{1E0AFB04-65EB-4694-A47F-B5A3C6AEF1EC}" destId="{8CB1826D-D2BB-462D-9893-2CF100438983}" srcOrd="1" destOrd="0" parTransId="{7FEAC875-A84E-4306-91B4-39C4F5864E98}" sibTransId="{DA6BB32F-8B5A-4F0C-A8B2-D7CEF17C41CC}"/>
    <dgm:cxn modelId="{32199E55-3286-4C2A-8EB4-59FCDEC3E3E1}" type="presOf" srcId="{FA72C0CF-77DD-41A2-879E-E5F4A26DF730}" destId="{C78A2A05-5886-481D-A26F-4A69FF096795}" srcOrd="0" destOrd="0" presId="urn:microsoft.com/office/officeart/2005/8/layout/venn2"/>
    <dgm:cxn modelId="{4E24C7DC-B5BF-4CA1-9999-62D22EFB8633}" type="presOf" srcId="{1E0AFB04-65EB-4694-A47F-B5A3C6AEF1EC}" destId="{EEFCA2F9-F4CD-4ECA-9D72-B815B3574F93}" srcOrd="0" destOrd="0" presId="urn:microsoft.com/office/officeart/2005/8/layout/venn2"/>
    <dgm:cxn modelId="{136B6582-D6D8-4079-87B0-CD144E1651D4}" type="presOf" srcId="{70943560-9897-467C-8BBD-471118560161}" destId="{9AC7C92E-84A7-457F-A78A-70B7612B32C9}" srcOrd="1" destOrd="0" presId="urn:microsoft.com/office/officeart/2005/8/layout/venn2"/>
    <dgm:cxn modelId="{06E88E3E-59D3-4544-9FA0-153C740CD1C5}" type="presOf" srcId="{8CB1826D-D2BB-462D-9893-2CF100438983}" destId="{2642741E-7AEA-402A-93C1-B6B06B0E8DC1}" srcOrd="0" destOrd="0" presId="urn:microsoft.com/office/officeart/2005/8/layout/venn2"/>
    <dgm:cxn modelId="{C259CB2B-58AE-41F5-9255-A16DB17640C9}" type="presOf" srcId="{074C589F-5076-4800-8A4D-96F65D4D1106}" destId="{48EFFBAF-FE5A-4E35-8927-07B4ABF12275}" srcOrd="0" destOrd="0" presId="urn:microsoft.com/office/officeart/2005/8/layout/venn2"/>
    <dgm:cxn modelId="{98210BF3-8146-47AE-9AB3-0D632C38935D}" type="presOf" srcId="{8CB1826D-D2BB-462D-9893-2CF100438983}" destId="{4A9470ED-88E7-4D81-962C-25778344B04F}" srcOrd="1" destOrd="0" presId="urn:microsoft.com/office/officeart/2005/8/layout/venn2"/>
    <dgm:cxn modelId="{4ACFB37B-B9BE-4A48-8A62-D59DF376F584}" srcId="{1E0AFB04-65EB-4694-A47F-B5A3C6AEF1EC}" destId="{70943560-9897-467C-8BBD-471118560161}" srcOrd="3" destOrd="0" parTransId="{164F5844-EF1A-4115-BBFA-5FD7C1EFA2A5}" sibTransId="{E6DD3239-DCF1-4174-BF2E-AC861CE67ECA}"/>
    <dgm:cxn modelId="{7218F59B-8CF3-44EA-9715-6881011C028E}" type="presOf" srcId="{70943560-9897-467C-8BBD-471118560161}" destId="{FE59FB07-400F-4F7A-AC7B-87F62161C1CC}" srcOrd="0" destOrd="0" presId="urn:microsoft.com/office/officeart/2005/8/layout/venn2"/>
    <dgm:cxn modelId="{63593152-8693-4034-8A2D-9A9EF04192EF}" srcId="{1E0AFB04-65EB-4694-A47F-B5A3C6AEF1EC}" destId="{074C589F-5076-4800-8A4D-96F65D4D1106}" srcOrd="2" destOrd="0" parTransId="{2B18E1C7-EBDF-46D7-8889-A544C2BD2FEC}" sibTransId="{79D15829-2FDD-49E6-B070-BCAAAEC89403}"/>
    <dgm:cxn modelId="{B8688149-8869-4492-91B9-0A92B292F7DB}" type="presOf" srcId="{FA094582-13FD-4B90-BA85-072401BEAFC0}" destId="{97E27392-7973-48B9-A8CC-18BA6B941775}" srcOrd="1" destOrd="0" presId="urn:microsoft.com/office/officeart/2005/8/layout/venn2"/>
    <dgm:cxn modelId="{A70F10A7-1429-4B6C-955B-05F8E4420A05}" type="presOf" srcId="{FA72C0CF-77DD-41A2-879E-E5F4A26DF730}" destId="{441D8029-039C-4B8F-8779-0F34977B2F60}" srcOrd="1" destOrd="0" presId="urn:microsoft.com/office/officeart/2005/8/layout/venn2"/>
    <dgm:cxn modelId="{22010641-3677-48F7-B1CB-60EF9D90EAA5}" srcId="{1E0AFB04-65EB-4694-A47F-B5A3C6AEF1EC}" destId="{FA094582-13FD-4B90-BA85-072401BEAFC0}" srcOrd="0" destOrd="0" parTransId="{CEC65F36-7D82-43D9-AB0D-EFB26D235110}" sibTransId="{DFEA34F9-05AC-43BF-91B2-28E74CA20359}"/>
    <dgm:cxn modelId="{3C967861-9150-4D08-86EE-CAE315CB2499}" srcId="{1E0AFB04-65EB-4694-A47F-B5A3C6AEF1EC}" destId="{FA72C0CF-77DD-41A2-879E-E5F4A26DF730}" srcOrd="4" destOrd="0" parTransId="{9744DAA8-E6EE-4173-8410-BA26BC751696}" sibTransId="{A848FFB8-A73A-49B8-B449-D0A58B9A824B}"/>
    <dgm:cxn modelId="{ADD31784-DC59-4281-A642-BBEAE7EB4DC8}" type="presParOf" srcId="{EEFCA2F9-F4CD-4ECA-9D72-B815B3574F93}" destId="{9F9820AB-FD2B-4118-AA69-4F0630EB06E9}" srcOrd="0" destOrd="0" presId="urn:microsoft.com/office/officeart/2005/8/layout/venn2"/>
    <dgm:cxn modelId="{BAAB15B0-DD02-49AF-86DC-178CB657CB9B}" type="presParOf" srcId="{9F9820AB-FD2B-4118-AA69-4F0630EB06E9}" destId="{AFB79E2C-EA63-469C-8CB4-624540FFD757}" srcOrd="0" destOrd="0" presId="urn:microsoft.com/office/officeart/2005/8/layout/venn2"/>
    <dgm:cxn modelId="{FC739DC2-ED15-4E15-AB4A-9C88863F37FE}" type="presParOf" srcId="{9F9820AB-FD2B-4118-AA69-4F0630EB06E9}" destId="{97E27392-7973-48B9-A8CC-18BA6B941775}" srcOrd="1" destOrd="0" presId="urn:microsoft.com/office/officeart/2005/8/layout/venn2"/>
    <dgm:cxn modelId="{A4DFF6D5-5ADE-40D8-AAC6-80F91EB2C26A}" type="presParOf" srcId="{EEFCA2F9-F4CD-4ECA-9D72-B815B3574F93}" destId="{00323D8E-783C-4E59-BDDA-B5FC0EB17012}" srcOrd="1" destOrd="0" presId="urn:microsoft.com/office/officeart/2005/8/layout/venn2"/>
    <dgm:cxn modelId="{EB04EBD8-286F-4B69-9F01-5B00B4AB92A8}" type="presParOf" srcId="{00323D8E-783C-4E59-BDDA-B5FC0EB17012}" destId="{2642741E-7AEA-402A-93C1-B6B06B0E8DC1}" srcOrd="0" destOrd="0" presId="urn:microsoft.com/office/officeart/2005/8/layout/venn2"/>
    <dgm:cxn modelId="{CE08E6B3-5B73-45B5-B904-00B6CA01D274}" type="presParOf" srcId="{00323D8E-783C-4E59-BDDA-B5FC0EB17012}" destId="{4A9470ED-88E7-4D81-962C-25778344B04F}" srcOrd="1" destOrd="0" presId="urn:microsoft.com/office/officeart/2005/8/layout/venn2"/>
    <dgm:cxn modelId="{225DC16B-4C39-4C9B-A910-B3CCA2A115EA}" type="presParOf" srcId="{EEFCA2F9-F4CD-4ECA-9D72-B815B3574F93}" destId="{1A49A363-E3DC-4F14-93F8-5A3D65572C81}" srcOrd="2" destOrd="0" presId="urn:microsoft.com/office/officeart/2005/8/layout/venn2"/>
    <dgm:cxn modelId="{BC4C2E3A-2536-4635-A5CD-4DD649E6F43C}" type="presParOf" srcId="{1A49A363-E3DC-4F14-93F8-5A3D65572C81}" destId="{48EFFBAF-FE5A-4E35-8927-07B4ABF12275}" srcOrd="0" destOrd="0" presId="urn:microsoft.com/office/officeart/2005/8/layout/venn2"/>
    <dgm:cxn modelId="{F293BFC0-CDE2-4D01-BD1F-AA3DD3BE70D5}" type="presParOf" srcId="{1A49A363-E3DC-4F14-93F8-5A3D65572C81}" destId="{B2302B78-AD31-49D5-890E-000B1E45FF61}" srcOrd="1" destOrd="0" presId="urn:microsoft.com/office/officeart/2005/8/layout/venn2"/>
    <dgm:cxn modelId="{08508459-6156-460B-8983-6B5EE050EDD3}" type="presParOf" srcId="{EEFCA2F9-F4CD-4ECA-9D72-B815B3574F93}" destId="{C7D6E6DB-282B-464E-93A9-B14D58F9C19D}" srcOrd="3" destOrd="0" presId="urn:microsoft.com/office/officeart/2005/8/layout/venn2"/>
    <dgm:cxn modelId="{17398B5B-9AE5-484E-8554-3607BCAAB441}" type="presParOf" srcId="{C7D6E6DB-282B-464E-93A9-B14D58F9C19D}" destId="{FE59FB07-400F-4F7A-AC7B-87F62161C1CC}" srcOrd="0" destOrd="0" presId="urn:microsoft.com/office/officeart/2005/8/layout/venn2"/>
    <dgm:cxn modelId="{67D9479A-B372-416B-8855-D4BF66E7A6E2}" type="presParOf" srcId="{C7D6E6DB-282B-464E-93A9-B14D58F9C19D}" destId="{9AC7C92E-84A7-457F-A78A-70B7612B32C9}" srcOrd="1" destOrd="0" presId="urn:microsoft.com/office/officeart/2005/8/layout/venn2"/>
    <dgm:cxn modelId="{A5B67AF4-34C3-4160-9938-1255129029D8}" type="presParOf" srcId="{EEFCA2F9-F4CD-4ECA-9D72-B815B3574F93}" destId="{CCE85684-CF32-4C26-BE63-1378C41B1763}" srcOrd="4" destOrd="0" presId="urn:microsoft.com/office/officeart/2005/8/layout/venn2"/>
    <dgm:cxn modelId="{844541E0-9551-4A48-A07A-163809B69AB8}" type="presParOf" srcId="{CCE85684-CF32-4C26-BE63-1378C41B1763}" destId="{C78A2A05-5886-481D-A26F-4A69FF096795}" srcOrd="0" destOrd="0" presId="urn:microsoft.com/office/officeart/2005/8/layout/venn2"/>
    <dgm:cxn modelId="{A5770D0A-D629-4EA7-BA50-E4D995DF12DF}" type="presParOf" srcId="{CCE85684-CF32-4C26-BE63-1378C41B1763}" destId="{441D8029-039C-4B8F-8779-0F34977B2F60}" srcOrd="1" destOrd="0" presId="urn:microsoft.com/office/officeart/2005/8/layout/venn2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6CB54AB-EDAE-4708-A58F-71210A4AD8C7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8B0431-263B-4D35-A553-FE647870E396}">
      <dgm:prSet phldrT="[Текст]" phldr="1"/>
      <dgm:spPr>
        <a:solidFill>
          <a:srgbClr val="FF0000"/>
        </a:solidFill>
      </dgm:spPr>
      <dgm:t>
        <a:bodyPr/>
        <a:lstStyle/>
        <a:p>
          <a:endParaRPr lang="ru-RU" dirty="0"/>
        </a:p>
      </dgm:t>
    </dgm:pt>
    <dgm:pt modelId="{A7793BA1-0E1F-4ABD-917A-DFF451AC5533}" type="parTrans" cxnId="{F9968B6A-FD2E-4E2F-8626-10CB375B22E5}">
      <dgm:prSet/>
      <dgm:spPr/>
      <dgm:t>
        <a:bodyPr/>
        <a:lstStyle/>
        <a:p>
          <a:endParaRPr lang="ru-RU"/>
        </a:p>
      </dgm:t>
    </dgm:pt>
    <dgm:pt modelId="{AEA68EBD-4048-4D60-B30F-4B86B70775B0}" type="sibTrans" cxnId="{F9968B6A-FD2E-4E2F-8626-10CB375B22E5}">
      <dgm:prSet/>
      <dgm:spPr/>
      <dgm:t>
        <a:bodyPr/>
        <a:lstStyle/>
        <a:p>
          <a:endParaRPr lang="ru-RU"/>
        </a:p>
      </dgm:t>
    </dgm:pt>
    <dgm:pt modelId="{EF03DAD8-63CB-4A96-A63B-C3D6D076710F}">
      <dgm:prSet phldrT="[Текст]" phldr="1"/>
      <dgm:spPr>
        <a:solidFill>
          <a:schemeClr val="bg2">
            <a:lumMod val="50000"/>
          </a:schemeClr>
        </a:solidFill>
      </dgm:spPr>
      <dgm:t>
        <a:bodyPr/>
        <a:lstStyle/>
        <a:p>
          <a:endParaRPr lang="ru-RU" dirty="0"/>
        </a:p>
      </dgm:t>
    </dgm:pt>
    <dgm:pt modelId="{12DB81BA-53E2-4650-B8D4-100999F2D854}" type="parTrans" cxnId="{A16F49E6-F7E3-4E0C-B86E-9C4090EDC9F0}">
      <dgm:prSet/>
      <dgm:spPr/>
      <dgm:t>
        <a:bodyPr/>
        <a:lstStyle/>
        <a:p>
          <a:endParaRPr lang="ru-RU"/>
        </a:p>
      </dgm:t>
    </dgm:pt>
    <dgm:pt modelId="{9FE7BB23-506E-4CAD-BD1C-3F2B83862821}" type="sibTrans" cxnId="{A16F49E6-F7E3-4E0C-B86E-9C4090EDC9F0}">
      <dgm:prSet/>
      <dgm:spPr/>
      <dgm:t>
        <a:bodyPr/>
        <a:lstStyle/>
        <a:p>
          <a:endParaRPr lang="ru-RU"/>
        </a:p>
      </dgm:t>
    </dgm:pt>
    <dgm:pt modelId="{475729BB-C812-4D87-B2CB-61F2471A2ADF}">
      <dgm:prSet phldrT="[Текст]" phldr="1"/>
      <dgm:spPr/>
      <dgm:t>
        <a:bodyPr/>
        <a:lstStyle/>
        <a:p>
          <a:endParaRPr lang="ru-RU"/>
        </a:p>
      </dgm:t>
    </dgm:pt>
    <dgm:pt modelId="{03F6E549-93F0-4038-8480-3B9ED3C2DBB2}" type="parTrans" cxnId="{8AB3DC70-FC91-48D9-8CFD-59B5E2929806}">
      <dgm:prSet/>
      <dgm:spPr/>
      <dgm:t>
        <a:bodyPr/>
        <a:lstStyle/>
        <a:p>
          <a:endParaRPr lang="ru-RU"/>
        </a:p>
      </dgm:t>
    </dgm:pt>
    <dgm:pt modelId="{7F4CBFCE-53CE-4F26-925B-BF3A2E0D14BA}" type="sibTrans" cxnId="{8AB3DC70-FC91-48D9-8CFD-59B5E2929806}">
      <dgm:prSet/>
      <dgm:spPr/>
      <dgm:t>
        <a:bodyPr/>
        <a:lstStyle/>
        <a:p>
          <a:endParaRPr lang="ru-RU"/>
        </a:p>
      </dgm:t>
    </dgm:pt>
    <dgm:pt modelId="{13D4AA85-B3AA-4630-8CE9-C5D843B797A4}">
      <dgm:prSet phldrT="[Текст]" phldr="1"/>
      <dgm:spPr>
        <a:solidFill>
          <a:srgbClr val="FF0000"/>
        </a:solidFill>
      </dgm:spPr>
      <dgm:t>
        <a:bodyPr/>
        <a:lstStyle/>
        <a:p>
          <a:endParaRPr lang="ru-RU" dirty="0"/>
        </a:p>
      </dgm:t>
    </dgm:pt>
    <dgm:pt modelId="{A5738792-D914-43FA-B172-671169B33AE5}" type="parTrans" cxnId="{9B839F6B-5D70-4F30-82DF-A50C044786C4}">
      <dgm:prSet/>
      <dgm:spPr/>
      <dgm:t>
        <a:bodyPr/>
        <a:lstStyle/>
        <a:p>
          <a:endParaRPr lang="ru-RU"/>
        </a:p>
      </dgm:t>
    </dgm:pt>
    <dgm:pt modelId="{73A20FF3-659B-4627-A2DF-F6E0CE473053}" type="sibTrans" cxnId="{9B839F6B-5D70-4F30-82DF-A50C044786C4}">
      <dgm:prSet/>
      <dgm:spPr/>
      <dgm:t>
        <a:bodyPr/>
        <a:lstStyle/>
        <a:p>
          <a:endParaRPr lang="ru-RU"/>
        </a:p>
      </dgm:t>
    </dgm:pt>
    <dgm:pt modelId="{1386BD7D-63D7-4655-8CBD-E7F0AA7BB478}">
      <dgm:prSet phldrT="[Текст]" phldr="1"/>
      <dgm:spPr/>
      <dgm:t>
        <a:bodyPr/>
        <a:lstStyle/>
        <a:p>
          <a:endParaRPr lang="ru-RU"/>
        </a:p>
      </dgm:t>
    </dgm:pt>
    <dgm:pt modelId="{5BEF1ABA-21FB-477C-BC46-95490B21185D}" type="parTrans" cxnId="{BD5617FD-E15F-467F-9EFE-041412F1204A}">
      <dgm:prSet/>
      <dgm:spPr/>
      <dgm:t>
        <a:bodyPr/>
        <a:lstStyle/>
        <a:p>
          <a:endParaRPr lang="ru-RU"/>
        </a:p>
      </dgm:t>
    </dgm:pt>
    <dgm:pt modelId="{B8884DED-BA47-4348-B619-CDB7C2DC70E5}" type="sibTrans" cxnId="{BD5617FD-E15F-467F-9EFE-041412F1204A}">
      <dgm:prSet/>
      <dgm:spPr/>
      <dgm:t>
        <a:bodyPr/>
        <a:lstStyle/>
        <a:p>
          <a:endParaRPr lang="ru-RU"/>
        </a:p>
      </dgm:t>
    </dgm:pt>
    <dgm:pt modelId="{CDA9CEE8-F1A9-458E-B6FA-D53525B64295}">
      <dgm:prSet/>
      <dgm:spPr>
        <a:solidFill>
          <a:srgbClr val="0070C0"/>
        </a:solidFill>
      </dgm:spPr>
      <dgm:t>
        <a:bodyPr/>
        <a:lstStyle/>
        <a:p>
          <a:endParaRPr lang="ru-RU"/>
        </a:p>
      </dgm:t>
    </dgm:pt>
    <dgm:pt modelId="{4C2A986F-F828-4523-A54D-1DE60D1DC989}" type="parTrans" cxnId="{29EB550E-4679-4EE2-9284-7C7B8943EA31}">
      <dgm:prSet/>
      <dgm:spPr/>
      <dgm:t>
        <a:bodyPr/>
        <a:lstStyle/>
        <a:p>
          <a:endParaRPr lang="ru-RU"/>
        </a:p>
      </dgm:t>
    </dgm:pt>
    <dgm:pt modelId="{CB41AF2C-464D-401E-827B-3AD558C99716}" type="sibTrans" cxnId="{29EB550E-4679-4EE2-9284-7C7B8943EA31}">
      <dgm:prSet/>
      <dgm:spPr/>
      <dgm:t>
        <a:bodyPr/>
        <a:lstStyle/>
        <a:p>
          <a:endParaRPr lang="ru-RU"/>
        </a:p>
      </dgm:t>
    </dgm:pt>
    <dgm:pt modelId="{CE37B99B-57A8-47DB-AB89-3BDD96B306B8}" type="pres">
      <dgm:prSet presAssocID="{E6CB54AB-EDAE-4708-A58F-71210A4AD8C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502C432-F4AE-4BD5-95AD-D527162BD469}" type="pres">
      <dgm:prSet presAssocID="{B48B0431-263B-4D35-A553-FE647870E396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E9B79B-958D-4AD9-A409-66ED778E8808}" type="pres">
      <dgm:prSet presAssocID="{AEA68EBD-4048-4D60-B30F-4B86B70775B0}" presName="sibTrans" presStyleLbl="sibTrans2D1" presStyleIdx="0" presStyleCnt="6"/>
      <dgm:spPr/>
      <dgm:t>
        <a:bodyPr/>
        <a:lstStyle/>
        <a:p>
          <a:endParaRPr lang="ru-RU"/>
        </a:p>
      </dgm:t>
    </dgm:pt>
    <dgm:pt modelId="{707CEF3D-CBFE-4571-8164-EE70C74E7390}" type="pres">
      <dgm:prSet presAssocID="{AEA68EBD-4048-4D60-B30F-4B86B70775B0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786F3C53-80EA-45BE-A038-4A79EAB2CE75}" type="pres">
      <dgm:prSet presAssocID="{EF03DAD8-63CB-4A96-A63B-C3D6D076710F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95F57C-5D1E-4D8C-AF71-8F5227B1B207}" type="pres">
      <dgm:prSet presAssocID="{9FE7BB23-506E-4CAD-BD1C-3F2B83862821}" presName="sibTrans" presStyleLbl="sibTrans2D1" presStyleIdx="1" presStyleCnt="6"/>
      <dgm:spPr/>
      <dgm:t>
        <a:bodyPr/>
        <a:lstStyle/>
        <a:p>
          <a:endParaRPr lang="ru-RU"/>
        </a:p>
      </dgm:t>
    </dgm:pt>
    <dgm:pt modelId="{A4FEAB7A-68D3-489D-B365-26651C3E5475}" type="pres">
      <dgm:prSet presAssocID="{9FE7BB23-506E-4CAD-BD1C-3F2B83862821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CCB521B8-5623-4B4B-BBE8-23E2BD87CC35}" type="pres">
      <dgm:prSet presAssocID="{475729BB-C812-4D87-B2CB-61F2471A2ADF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8F1CEB-B98E-4044-B355-C2FA78E2BB64}" type="pres">
      <dgm:prSet presAssocID="{7F4CBFCE-53CE-4F26-925B-BF3A2E0D14BA}" presName="sibTrans" presStyleLbl="sibTrans2D1" presStyleIdx="2" presStyleCnt="6"/>
      <dgm:spPr/>
      <dgm:t>
        <a:bodyPr/>
        <a:lstStyle/>
        <a:p>
          <a:endParaRPr lang="ru-RU"/>
        </a:p>
      </dgm:t>
    </dgm:pt>
    <dgm:pt modelId="{7617DC59-55C9-40AE-82CB-03A10458E7A3}" type="pres">
      <dgm:prSet presAssocID="{7F4CBFCE-53CE-4F26-925B-BF3A2E0D14BA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B02B028C-CD0E-4AB8-9B0A-C9F9B9792F4D}" type="pres">
      <dgm:prSet presAssocID="{13D4AA85-B3AA-4630-8CE9-C5D843B797A4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C58C0C-1EF4-440A-8A9F-54AFF75F81AA}" type="pres">
      <dgm:prSet presAssocID="{73A20FF3-659B-4627-A2DF-F6E0CE473053}" presName="sibTrans" presStyleLbl="sibTrans2D1" presStyleIdx="3" presStyleCnt="6"/>
      <dgm:spPr/>
      <dgm:t>
        <a:bodyPr/>
        <a:lstStyle/>
        <a:p>
          <a:endParaRPr lang="ru-RU"/>
        </a:p>
      </dgm:t>
    </dgm:pt>
    <dgm:pt modelId="{E103CDEB-2C3D-421A-9567-8067EBA09055}" type="pres">
      <dgm:prSet presAssocID="{73A20FF3-659B-4627-A2DF-F6E0CE473053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4701075A-BDCC-44FC-8824-905AB256D1ED}" type="pres">
      <dgm:prSet presAssocID="{CDA9CEE8-F1A9-458E-B6FA-D53525B64295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A4BE2A-2B73-433F-A980-FC02C97AB182}" type="pres">
      <dgm:prSet presAssocID="{CB41AF2C-464D-401E-827B-3AD558C99716}" presName="sibTrans" presStyleLbl="sibTrans2D1" presStyleIdx="4" presStyleCnt="6"/>
      <dgm:spPr/>
      <dgm:t>
        <a:bodyPr/>
        <a:lstStyle/>
        <a:p>
          <a:endParaRPr lang="ru-RU"/>
        </a:p>
      </dgm:t>
    </dgm:pt>
    <dgm:pt modelId="{DCA3AA97-85F8-478D-BEE6-A24326B75842}" type="pres">
      <dgm:prSet presAssocID="{CB41AF2C-464D-401E-827B-3AD558C99716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D80D2FE4-946E-4F49-AF0A-F959E21B3A0F}" type="pres">
      <dgm:prSet presAssocID="{1386BD7D-63D7-4655-8CBD-E7F0AA7BB478}" presName="node" presStyleLbl="node1" presStyleIdx="5" presStyleCnt="6" custRadScaleRad="105437" custRadScaleInc="3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E87F90-905F-464D-A1D1-7ABF56CB008F}" type="pres">
      <dgm:prSet presAssocID="{B8884DED-BA47-4348-B619-CDB7C2DC70E5}" presName="sibTrans" presStyleLbl="sibTrans2D1" presStyleIdx="5" presStyleCnt="6"/>
      <dgm:spPr/>
      <dgm:t>
        <a:bodyPr/>
        <a:lstStyle/>
        <a:p>
          <a:endParaRPr lang="ru-RU"/>
        </a:p>
      </dgm:t>
    </dgm:pt>
    <dgm:pt modelId="{A1475660-D87E-4AC1-BF23-6866BEA9FF06}" type="pres">
      <dgm:prSet presAssocID="{B8884DED-BA47-4348-B619-CDB7C2DC70E5}" presName="connectorText" presStyleLbl="sibTrans2D1" presStyleIdx="5" presStyleCnt="6"/>
      <dgm:spPr/>
      <dgm:t>
        <a:bodyPr/>
        <a:lstStyle/>
        <a:p>
          <a:endParaRPr lang="ru-RU"/>
        </a:p>
      </dgm:t>
    </dgm:pt>
  </dgm:ptLst>
  <dgm:cxnLst>
    <dgm:cxn modelId="{80613BA7-BB7F-4872-B45B-89FAE6363841}" type="presOf" srcId="{73A20FF3-659B-4627-A2DF-F6E0CE473053}" destId="{E103CDEB-2C3D-421A-9567-8067EBA09055}" srcOrd="1" destOrd="0" presId="urn:microsoft.com/office/officeart/2005/8/layout/cycle2"/>
    <dgm:cxn modelId="{08364EAB-5292-4C5C-90C5-4D0A20AE5CCA}" type="presOf" srcId="{475729BB-C812-4D87-B2CB-61F2471A2ADF}" destId="{CCB521B8-5623-4B4B-BBE8-23E2BD87CC35}" srcOrd="0" destOrd="0" presId="urn:microsoft.com/office/officeart/2005/8/layout/cycle2"/>
    <dgm:cxn modelId="{EA1A3138-BFDB-4EBB-9895-234B215B792C}" type="presOf" srcId="{CB41AF2C-464D-401E-827B-3AD558C99716}" destId="{DCA3AA97-85F8-478D-BEE6-A24326B75842}" srcOrd="1" destOrd="0" presId="urn:microsoft.com/office/officeart/2005/8/layout/cycle2"/>
    <dgm:cxn modelId="{926E0451-641C-425B-8CA5-A0D9E6FC4080}" type="presOf" srcId="{EF03DAD8-63CB-4A96-A63B-C3D6D076710F}" destId="{786F3C53-80EA-45BE-A038-4A79EAB2CE75}" srcOrd="0" destOrd="0" presId="urn:microsoft.com/office/officeart/2005/8/layout/cycle2"/>
    <dgm:cxn modelId="{29EB550E-4679-4EE2-9284-7C7B8943EA31}" srcId="{E6CB54AB-EDAE-4708-A58F-71210A4AD8C7}" destId="{CDA9CEE8-F1A9-458E-B6FA-D53525B64295}" srcOrd="4" destOrd="0" parTransId="{4C2A986F-F828-4523-A54D-1DE60D1DC989}" sibTransId="{CB41AF2C-464D-401E-827B-3AD558C99716}"/>
    <dgm:cxn modelId="{AD783E50-756F-4BEF-8FCB-6B06B3C00F96}" type="presOf" srcId="{B48B0431-263B-4D35-A553-FE647870E396}" destId="{3502C432-F4AE-4BD5-95AD-D527162BD469}" srcOrd="0" destOrd="0" presId="urn:microsoft.com/office/officeart/2005/8/layout/cycle2"/>
    <dgm:cxn modelId="{BD5617FD-E15F-467F-9EFE-041412F1204A}" srcId="{E6CB54AB-EDAE-4708-A58F-71210A4AD8C7}" destId="{1386BD7D-63D7-4655-8CBD-E7F0AA7BB478}" srcOrd="5" destOrd="0" parTransId="{5BEF1ABA-21FB-477C-BC46-95490B21185D}" sibTransId="{B8884DED-BA47-4348-B619-CDB7C2DC70E5}"/>
    <dgm:cxn modelId="{35B7CC69-2553-4ABD-8CCE-4B0CF993990C}" type="presOf" srcId="{9FE7BB23-506E-4CAD-BD1C-3F2B83862821}" destId="{A4FEAB7A-68D3-489D-B365-26651C3E5475}" srcOrd="1" destOrd="0" presId="urn:microsoft.com/office/officeart/2005/8/layout/cycle2"/>
    <dgm:cxn modelId="{9B839F6B-5D70-4F30-82DF-A50C044786C4}" srcId="{E6CB54AB-EDAE-4708-A58F-71210A4AD8C7}" destId="{13D4AA85-B3AA-4630-8CE9-C5D843B797A4}" srcOrd="3" destOrd="0" parTransId="{A5738792-D914-43FA-B172-671169B33AE5}" sibTransId="{73A20FF3-659B-4627-A2DF-F6E0CE473053}"/>
    <dgm:cxn modelId="{D5D6E2AD-6BFF-4EDC-ABAC-8863E3EB7379}" type="presOf" srcId="{CB41AF2C-464D-401E-827B-3AD558C99716}" destId="{57A4BE2A-2B73-433F-A980-FC02C97AB182}" srcOrd="0" destOrd="0" presId="urn:microsoft.com/office/officeart/2005/8/layout/cycle2"/>
    <dgm:cxn modelId="{F38812E2-1D4F-4C78-9073-FB87DA4585CC}" type="presOf" srcId="{AEA68EBD-4048-4D60-B30F-4B86B70775B0}" destId="{DBE9B79B-958D-4AD9-A409-66ED778E8808}" srcOrd="0" destOrd="0" presId="urn:microsoft.com/office/officeart/2005/8/layout/cycle2"/>
    <dgm:cxn modelId="{F9968B6A-FD2E-4E2F-8626-10CB375B22E5}" srcId="{E6CB54AB-EDAE-4708-A58F-71210A4AD8C7}" destId="{B48B0431-263B-4D35-A553-FE647870E396}" srcOrd="0" destOrd="0" parTransId="{A7793BA1-0E1F-4ABD-917A-DFF451AC5533}" sibTransId="{AEA68EBD-4048-4D60-B30F-4B86B70775B0}"/>
    <dgm:cxn modelId="{72FC1DB2-D8A9-4E41-B80A-EBD6A9653BF8}" type="presOf" srcId="{CDA9CEE8-F1A9-458E-B6FA-D53525B64295}" destId="{4701075A-BDCC-44FC-8824-905AB256D1ED}" srcOrd="0" destOrd="0" presId="urn:microsoft.com/office/officeart/2005/8/layout/cycle2"/>
    <dgm:cxn modelId="{4DB7E774-6CE7-4E76-ADAF-EDC67A74AA54}" type="presOf" srcId="{9FE7BB23-506E-4CAD-BD1C-3F2B83862821}" destId="{4995F57C-5D1E-4D8C-AF71-8F5227B1B207}" srcOrd="0" destOrd="0" presId="urn:microsoft.com/office/officeart/2005/8/layout/cycle2"/>
    <dgm:cxn modelId="{CF78CAF1-D0A8-439F-BBE2-239557674DC0}" type="presOf" srcId="{B8884DED-BA47-4348-B619-CDB7C2DC70E5}" destId="{BDE87F90-905F-464D-A1D1-7ABF56CB008F}" srcOrd="0" destOrd="0" presId="urn:microsoft.com/office/officeart/2005/8/layout/cycle2"/>
    <dgm:cxn modelId="{B252DE2A-7086-4545-81C6-18ECE6825961}" type="presOf" srcId="{7F4CBFCE-53CE-4F26-925B-BF3A2E0D14BA}" destId="{9F8F1CEB-B98E-4044-B355-C2FA78E2BB64}" srcOrd="0" destOrd="0" presId="urn:microsoft.com/office/officeart/2005/8/layout/cycle2"/>
    <dgm:cxn modelId="{3286D4BE-AF19-4B83-8F90-F2EDB61A2053}" type="presOf" srcId="{73A20FF3-659B-4627-A2DF-F6E0CE473053}" destId="{7CC58C0C-1EF4-440A-8A9F-54AFF75F81AA}" srcOrd="0" destOrd="0" presId="urn:microsoft.com/office/officeart/2005/8/layout/cycle2"/>
    <dgm:cxn modelId="{17DBE5C1-8229-4F6C-8811-8BB1E145A088}" type="presOf" srcId="{E6CB54AB-EDAE-4708-A58F-71210A4AD8C7}" destId="{CE37B99B-57A8-47DB-AB89-3BDD96B306B8}" srcOrd="0" destOrd="0" presId="urn:microsoft.com/office/officeart/2005/8/layout/cycle2"/>
    <dgm:cxn modelId="{A1967C49-CFD6-4285-81CA-F85CC3B1280D}" type="presOf" srcId="{B8884DED-BA47-4348-B619-CDB7C2DC70E5}" destId="{A1475660-D87E-4AC1-BF23-6866BEA9FF06}" srcOrd="1" destOrd="0" presId="urn:microsoft.com/office/officeart/2005/8/layout/cycle2"/>
    <dgm:cxn modelId="{44BC3599-2E07-40B8-9F63-5D2C65AA9875}" type="presOf" srcId="{13D4AA85-B3AA-4630-8CE9-C5D843B797A4}" destId="{B02B028C-CD0E-4AB8-9B0A-C9F9B9792F4D}" srcOrd="0" destOrd="0" presId="urn:microsoft.com/office/officeart/2005/8/layout/cycle2"/>
    <dgm:cxn modelId="{8AB3DC70-FC91-48D9-8CFD-59B5E2929806}" srcId="{E6CB54AB-EDAE-4708-A58F-71210A4AD8C7}" destId="{475729BB-C812-4D87-B2CB-61F2471A2ADF}" srcOrd="2" destOrd="0" parTransId="{03F6E549-93F0-4038-8480-3B9ED3C2DBB2}" sibTransId="{7F4CBFCE-53CE-4F26-925B-BF3A2E0D14BA}"/>
    <dgm:cxn modelId="{EF2DAE13-91C0-4B46-BC3D-6730D5C89FE3}" type="presOf" srcId="{1386BD7D-63D7-4655-8CBD-E7F0AA7BB478}" destId="{D80D2FE4-946E-4F49-AF0A-F959E21B3A0F}" srcOrd="0" destOrd="0" presId="urn:microsoft.com/office/officeart/2005/8/layout/cycle2"/>
    <dgm:cxn modelId="{380DEA37-267D-4466-9F8B-FEAD0711556B}" type="presOf" srcId="{AEA68EBD-4048-4D60-B30F-4B86B70775B0}" destId="{707CEF3D-CBFE-4571-8164-EE70C74E7390}" srcOrd="1" destOrd="0" presId="urn:microsoft.com/office/officeart/2005/8/layout/cycle2"/>
    <dgm:cxn modelId="{A16F49E6-F7E3-4E0C-B86E-9C4090EDC9F0}" srcId="{E6CB54AB-EDAE-4708-A58F-71210A4AD8C7}" destId="{EF03DAD8-63CB-4A96-A63B-C3D6D076710F}" srcOrd="1" destOrd="0" parTransId="{12DB81BA-53E2-4650-B8D4-100999F2D854}" sibTransId="{9FE7BB23-506E-4CAD-BD1C-3F2B83862821}"/>
    <dgm:cxn modelId="{DB2E2B4B-07A5-461B-B8AB-EF431239917F}" type="presOf" srcId="{7F4CBFCE-53CE-4F26-925B-BF3A2E0D14BA}" destId="{7617DC59-55C9-40AE-82CB-03A10458E7A3}" srcOrd="1" destOrd="0" presId="urn:microsoft.com/office/officeart/2005/8/layout/cycle2"/>
    <dgm:cxn modelId="{4B8BEF20-9412-4CE9-A8DA-4EB094019334}" type="presParOf" srcId="{CE37B99B-57A8-47DB-AB89-3BDD96B306B8}" destId="{3502C432-F4AE-4BD5-95AD-D527162BD469}" srcOrd="0" destOrd="0" presId="urn:microsoft.com/office/officeart/2005/8/layout/cycle2"/>
    <dgm:cxn modelId="{2C1C9C16-F5B0-45AB-A9EC-BA217555F16D}" type="presParOf" srcId="{CE37B99B-57A8-47DB-AB89-3BDD96B306B8}" destId="{DBE9B79B-958D-4AD9-A409-66ED778E8808}" srcOrd="1" destOrd="0" presId="urn:microsoft.com/office/officeart/2005/8/layout/cycle2"/>
    <dgm:cxn modelId="{184A2892-203B-4A65-91B2-9030336A439D}" type="presParOf" srcId="{DBE9B79B-958D-4AD9-A409-66ED778E8808}" destId="{707CEF3D-CBFE-4571-8164-EE70C74E7390}" srcOrd="0" destOrd="0" presId="urn:microsoft.com/office/officeart/2005/8/layout/cycle2"/>
    <dgm:cxn modelId="{2D9DF055-E777-4B18-B600-B674B7552F6C}" type="presParOf" srcId="{CE37B99B-57A8-47DB-AB89-3BDD96B306B8}" destId="{786F3C53-80EA-45BE-A038-4A79EAB2CE75}" srcOrd="2" destOrd="0" presId="urn:microsoft.com/office/officeart/2005/8/layout/cycle2"/>
    <dgm:cxn modelId="{32108213-5787-4537-BB01-72D4D862D174}" type="presParOf" srcId="{CE37B99B-57A8-47DB-AB89-3BDD96B306B8}" destId="{4995F57C-5D1E-4D8C-AF71-8F5227B1B207}" srcOrd="3" destOrd="0" presId="urn:microsoft.com/office/officeart/2005/8/layout/cycle2"/>
    <dgm:cxn modelId="{B455A84B-4058-4AFB-9442-86DBAD0C4439}" type="presParOf" srcId="{4995F57C-5D1E-4D8C-AF71-8F5227B1B207}" destId="{A4FEAB7A-68D3-489D-B365-26651C3E5475}" srcOrd="0" destOrd="0" presId="urn:microsoft.com/office/officeart/2005/8/layout/cycle2"/>
    <dgm:cxn modelId="{4AF62326-2F51-4AAF-B87A-2531BB0B00DA}" type="presParOf" srcId="{CE37B99B-57A8-47DB-AB89-3BDD96B306B8}" destId="{CCB521B8-5623-4B4B-BBE8-23E2BD87CC35}" srcOrd="4" destOrd="0" presId="urn:microsoft.com/office/officeart/2005/8/layout/cycle2"/>
    <dgm:cxn modelId="{6378C96B-EA39-4C76-9C88-0D5A4920B28F}" type="presParOf" srcId="{CE37B99B-57A8-47DB-AB89-3BDD96B306B8}" destId="{9F8F1CEB-B98E-4044-B355-C2FA78E2BB64}" srcOrd="5" destOrd="0" presId="urn:microsoft.com/office/officeart/2005/8/layout/cycle2"/>
    <dgm:cxn modelId="{373C0153-462C-40D4-A3E8-AFCE9AF60F87}" type="presParOf" srcId="{9F8F1CEB-B98E-4044-B355-C2FA78E2BB64}" destId="{7617DC59-55C9-40AE-82CB-03A10458E7A3}" srcOrd="0" destOrd="0" presId="urn:microsoft.com/office/officeart/2005/8/layout/cycle2"/>
    <dgm:cxn modelId="{F2B7B2A3-18B0-461F-8374-509133010B5E}" type="presParOf" srcId="{CE37B99B-57A8-47DB-AB89-3BDD96B306B8}" destId="{B02B028C-CD0E-4AB8-9B0A-C9F9B9792F4D}" srcOrd="6" destOrd="0" presId="urn:microsoft.com/office/officeart/2005/8/layout/cycle2"/>
    <dgm:cxn modelId="{F6526680-1450-4E7F-BE1B-F6C45B71771A}" type="presParOf" srcId="{CE37B99B-57A8-47DB-AB89-3BDD96B306B8}" destId="{7CC58C0C-1EF4-440A-8A9F-54AFF75F81AA}" srcOrd="7" destOrd="0" presId="urn:microsoft.com/office/officeart/2005/8/layout/cycle2"/>
    <dgm:cxn modelId="{4F985D1F-89E8-4A9B-8B8F-57C90F8CAE86}" type="presParOf" srcId="{7CC58C0C-1EF4-440A-8A9F-54AFF75F81AA}" destId="{E103CDEB-2C3D-421A-9567-8067EBA09055}" srcOrd="0" destOrd="0" presId="urn:microsoft.com/office/officeart/2005/8/layout/cycle2"/>
    <dgm:cxn modelId="{AE32CD55-12A9-4BB9-BE61-CC6FC0BB5AA6}" type="presParOf" srcId="{CE37B99B-57A8-47DB-AB89-3BDD96B306B8}" destId="{4701075A-BDCC-44FC-8824-905AB256D1ED}" srcOrd="8" destOrd="0" presId="urn:microsoft.com/office/officeart/2005/8/layout/cycle2"/>
    <dgm:cxn modelId="{74EB736D-642C-4CD4-8065-D398B9B9E1F3}" type="presParOf" srcId="{CE37B99B-57A8-47DB-AB89-3BDD96B306B8}" destId="{57A4BE2A-2B73-433F-A980-FC02C97AB182}" srcOrd="9" destOrd="0" presId="urn:microsoft.com/office/officeart/2005/8/layout/cycle2"/>
    <dgm:cxn modelId="{FF750502-2070-4F0A-BBFD-C86D81F2BD09}" type="presParOf" srcId="{57A4BE2A-2B73-433F-A980-FC02C97AB182}" destId="{DCA3AA97-85F8-478D-BEE6-A24326B75842}" srcOrd="0" destOrd="0" presId="urn:microsoft.com/office/officeart/2005/8/layout/cycle2"/>
    <dgm:cxn modelId="{11052258-8C20-4FBD-9643-3E26F58E815A}" type="presParOf" srcId="{CE37B99B-57A8-47DB-AB89-3BDD96B306B8}" destId="{D80D2FE4-946E-4F49-AF0A-F959E21B3A0F}" srcOrd="10" destOrd="0" presId="urn:microsoft.com/office/officeart/2005/8/layout/cycle2"/>
    <dgm:cxn modelId="{298518AB-E5A7-4AE6-AE7E-C8BFCED5C3D1}" type="presParOf" srcId="{CE37B99B-57A8-47DB-AB89-3BDD96B306B8}" destId="{BDE87F90-905F-464D-A1D1-7ABF56CB008F}" srcOrd="11" destOrd="0" presId="urn:microsoft.com/office/officeart/2005/8/layout/cycle2"/>
    <dgm:cxn modelId="{5066AE05-A9D3-497D-B450-8F68788DCDDB}" type="presParOf" srcId="{BDE87F90-905F-464D-A1D1-7ABF56CB008F}" destId="{A1475660-D87E-4AC1-BF23-6866BEA9FF0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4E246B7-F907-4E37-8221-C0B52F888C52}">
      <dsp:nvSpPr>
        <dsp:cNvPr id="0" name=""/>
        <dsp:cNvSpPr/>
      </dsp:nvSpPr>
      <dsp:spPr>
        <a:xfrm>
          <a:off x="8032" y="459015"/>
          <a:ext cx="1244474" cy="360793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2880" tIns="182880" rIns="182880" bIns="182880" numCol="1" spcCol="1270" anchor="t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spc="300" smtClean="0"/>
            <a:t>зрение</a:t>
          </a:r>
          <a:endParaRPr lang="ru-RU" sz="4800" b="1" kern="1200" spc="300" dirty="0"/>
        </a:p>
        <a:p>
          <a:pPr marL="285750" lvl="1" indent="-285750" algn="l" defTabSz="2133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4800" b="1" kern="1200" spc="300" dirty="0">
            <a:solidFill>
              <a:schemeClr val="tx1"/>
            </a:solidFill>
          </a:endParaRPr>
        </a:p>
      </dsp:txBody>
      <dsp:txXfrm>
        <a:off x="8032" y="459015"/>
        <a:ext cx="1244474" cy="3607932"/>
      </dsp:txXfrm>
    </dsp:sp>
    <dsp:sp modelId="{CE01204C-71CB-49F3-ABA7-D1D7EE2703E4}">
      <dsp:nvSpPr>
        <dsp:cNvPr id="0" name=""/>
        <dsp:cNvSpPr/>
      </dsp:nvSpPr>
      <dsp:spPr>
        <a:xfrm>
          <a:off x="1376955" y="2108666"/>
          <a:ext cx="263828" cy="3086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1376955" y="2108666"/>
        <a:ext cx="263828" cy="308629"/>
      </dsp:txXfrm>
    </dsp:sp>
    <dsp:sp modelId="{B0D965D1-F384-46E0-BE91-54D2D4443CF1}">
      <dsp:nvSpPr>
        <dsp:cNvPr id="0" name=""/>
        <dsp:cNvSpPr/>
      </dsp:nvSpPr>
      <dsp:spPr>
        <a:xfrm>
          <a:off x="1750297" y="459015"/>
          <a:ext cx="1244474" cy="360793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spc="300" smtClean="0"/>
            <a:t>слух</a:t>
          </a:r>
          <a:endParaRPr lang="ru-RU" sz="4800" b="1" kern="1200" spc="300" dirty="0"/>
        </a:p>
      </dsp:txBody>
      <dsp:txXfrm>
        <a:off x="1750297" y="459015"/>
        <a:ext cx="1244474" cy="3607932"/>
      </dsp:txXfrm>
    </dsp:sp>
    <dsp:sp modelId="{372C3D85-4BCF-45BD-A4A5-3ED3B2C08A2A}">
      <dsp:nvSpPr>
        <dsp:cNvPr id="0" name=""/>
        <dsp:cNvSpPr/>
      </dsp:nvSpPr>
      <dsp:spPr>
        <a:xfrm>
          <a:off x="3119220" y="2108666"/>
          <a:ext cx="263828" cy="3086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3119220" y="2108666"/>
        <a:ext cx="263828" cy="308629"/>
      </dsp:txXfrm>
    </dsp:sp>
    <dsp:sp modelId="{0C8CD58A-1D14-42E7-B0A6-A03BB06ABAF1}">
      <dsp:nvSpPr>
        <dsp:cNvPr id="0" name=""/>
        <dsp:cNvSpPr/>
      </dsp:nvSpPr>
      <dsp:spPr>
        <a:xfrm>
          <a:off x="3492562" y="459015"/>
          <a:ext cx="1244474" cy="360793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spc="300" dirty="0" smtClean="0"/>
            <a:t>осязани</a:t>
          </a:r>
          <a:r>
            <a:rPr lang="ru-RU" sz="4800" b="1" kern="1200" dirty="0" smtClean="0"/>
            <a:t>е</a:t>
          </a:r>
          <a:endParaRPr lang="ru-RU" sz="4800" b="1" kern="1200" dirty="0"/>
        </a:p>
      </dsp:txBody>
      <dsp:txXfrm>
        <a:off x="3492562" y="459015"/>
        <a:ext cx="1244474" cy="3607932"/>
      </dsp:txXfrm>
    </dsp:sp>
    <dsp:sp modelId="{13CDFE5F-4403-4E60-A9EB-633EEC164A84}">
      <dsp:nvSpPr>
        <dsp:cNvPr id="0" name=""/>
        <dsp:cNvSpPr/>
      </dsp:nvSpPr>
      <dsp:spPr>
        <a:xfrm>
          <a:off x="4861484" y="2108666"/>
          <a:ext cx="263828" cy="3086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4861484" y="2108666"/>
        <a:ext cx="263828" cy="308629"/>
      </dsp:txXfrm>
    </dsp:sp>
    <dsp:sp modelId="{194C7904-F4D3-4047-8900-87A1A7DDECCD}">
      <dsp:nvSpPr>
        <dsp:cNvPr id="0" name=""/>
        <dsp:cNvSpPr/>
      </dsp:nvSpPr>
      <dsp:spPr>
        <a:xfrm>
          <a:off x="5234827" y="459015"/>
          <a:ext cx="1244474" cy="360793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7640" tIns="167640" rIns="167640" bIns="167640" numCol="1" spcCol="1270" anchor="t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spc="300" smtClean="0"/>
            <a:t>обоняние</a:t>
          </a:r>
          <a:endParaRPr lang="ru-RU" sz="4400" b="1" kern="1200" spc="300" dirty="0"/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600" kern="1200" dirty="0"/>
        </a:p>
      </dsp:txBody>
      <dsp:txXfrm>
        <a:off x="5234827" y="459015"/>
        <a:ext cx="1244474" cy="3607932"/>
      </dsp:txXfrm>
    </dsp:sp>
    <dsp:sp modelId="{B69728A2-7FD3-478C-9D02-EB758DD7DCEA}">
      <dsp:nvSpPr>
        <dsp:cNvPr id="0" name=""/>
        <dsp:cNvSpPr/>
      </dsp:nvSpPr>
      <dsp:spPr>
        <a:xfrm>
          <a:off x="6603749" y="2108666"/>
          <a:ext cx="263828" cy="3086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6603749" y="2108666"/>
        <a:ext cx="263828" cy="308629"/>
      </dsp:txXfrm>
    </dsp:sp>
    <dsp:sp modelId="{FFDAC341-ACDE-4B6C-B7F1-AC6292F09093}">
      <dsp:nvSpPr>
        <dsp:cNvPr id="0" name=""/>
        <dsp:cNvSpPr/>
      </dsp:nvSpPr>
      <dsp:spPr>
        <a:xfrm>
          <a:off x="6977092" y="459015"/>
          <a:ext cx="1244474" cy="3607932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spc="300" smtClean="0"/>
            <a:t>вкус</a:t>
          </a:r>
          <a:endParaRPr lang="ru-RU" sz="4400" b="1" kern="1200" spc="300" dirty="0"/>
        </a:p>
      </dsp:txBody>
      <dsp:txXfrm>
        <a:off x="6977092" y="459015"/>
        <a:ext cx="1244474" cy="360793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F645FA-DD8E-44A0-B61B-AA1C6311521D}">
      <dsp:nvSpPr>
        <dsp:cNvPr id="0" name=""/>
        <dsp:cNvSpPr/>
      </dsp:nvSpPr>
      <dsp:spPr>
        <a:xfrm>
          <a:off x="0" y="96706"/>
          <a:ext cx="8229600" cy="69613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tx1"/>
              </a:solidFill>
            </a:rPr>
            <a:t>Интуиция</a:t>
          </a:r>
          <a:endParaRPr lang="ru-RU" sz="3200" b="1" kern="1200" dirty="0">
            <a:solidFill>
              <a:schemeClr val="tx1"/>
            </a:solidFill>
          </a:endParaRPr>
        </a:p>
      </dsp:txBody>
      <dsp:txXfrm>
        <a:off x="1715533" y="96706"/>
        <a:ext cx="6514066" cy="696132"/>
      </dsp:txXfrm>
    </dsp:sp>
    <dsp:sp modelId="{F8C3AE7D-3A85-4657-B979-B4E594A9F925}">
      <dsp:nvSpPr>
        <dsp:cNvPr id="0" name=""/>
        <dsp:cNvSpPr/>
      </dsp:nvSpPr>
      <dsp:spPr>
        <a:xfrm>
          <a:off x="69613" y="69613"/>
          <a:ext cx="1645920" cy="556905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15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B10AB4-DAC9-457E-91BE-B8BE8DDACAB5}">
      <dsp:nvSpPr>
        <dsp:cNvPr id="0" name=""/>
        <dsp:cNvSpPr/>
      </dsp:nvSpPr>
      <dsp:spPr>
        <a:xfrm>
          <a:off x="0" y="765745"/>
          <a:ext cx="8229600" cy="69613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tx1"/>
              </a:solidFill>
            </a:rPr>
            <a:t>Эмоционально-волевые чувства</a:t>
          </a:r>
          <a:endParaRPr lang="ru-RU" sz="3200" b="1" kern="1200" dirty="0">
            <a:solidFill>
              <a:schemeClr val="tx1"/>
            </a:solidFill>
          </a:endParaRPr>
        </a:p>
      </dsp:txBody>
      <dsp:txXfrm>
        <a:off x="1715533" y="765745"/>
        <a:ext cx="6514066" cy="696132"/>
      </dsp:txXfrm>
    </dsp:sp>
    <dsp:sp modelId="{B28E1273-081A-4EDC-A334-97052BEDB7A1}">
      <dsp:nvSpPr>
        <dsp:cNvPr id="0" name=""/>
        <dsp:cNvSpPr/>
      </dsp:nvSpPr>
      <dsp:spPr>
        <a:xfrm>
          <a:off x="69613" y="835358"/>
          <a:ext cx="1645920" cy="556905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15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23C064-0332-4A3F-B672-73649925C7AE}">
      <dsp:nvSpPr>
        <dsp:cNvPr id="0" name=""/>
        <dsp:cNvSpPr/>
      </dsp:nvSpPr>
      <dsp:spPr>
        <a:xfrm>
          <a:off x="0" y="1491135"/>
          <a:ext cx="8229600" cy="69613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err="1" smtClean="0">
              <a:solidFill>
                <a:schemeClr val="tx1"/>
              </a:solidFill>
            </a:rPr>
            <a:t>Сенсомоторика</a:t>
          </a:r>
          <a:endParaRPr lang="ru-RU" sz="3200" b="1" kern="1200" dirty="0">
            <a:solidFill>
              <a:schemeClr val="tx1"/>
            </a:solidFill>
          </a:endParaRPr>
        </a:p>
      </dsp:txBody>
      <dsp:txXfrm>
        <a:off x="1715533" y="1491135"/>
        <a:ext cx="6514066" cy="696132"/>
      </dsp:txXfrm>
    </dsp:sp>
    <dsp:sp modelId="{AAD14F00-35A1-4AAD-8047-A4965F63F7C8}">
      <dsp:nvSpPr>
        <dsp:cNvPr id="0" name=""/>
        <dsp:cNvSpPr/>
      </dsp:nvSpPr>
      <dsp:spPr>
        <a:xfrm>
          <a:off x="69613" y="1601103"/>
          <a:ext cx="1645920" cy="556905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15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1C2634-6EE2-4CF1-A561-AEB18F7DB1E1}">
      <dsp:nvSpPr>
        <dsp:cNvPr id="0" name=""/>
        <dsp:cNvSpPr/>
      </dsp:nvSpPr>
      <dsp:spPr>
        <a:xfrm>
          <a:off x="0" y="2404864"/>
          <a:ext cx="8229600" cy="69613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tx1"/>
              </a:solidFill>
            </a:rPr>
            <a:t>Символика</a:t>
          </a:r>
          <a:endParaRPr lang="ru-RU" sz="3200" b="1" kern="1200" dirty="0">
            <a:solidFill>
              <a:schemeClr val="tx1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500" kern="1200" dirty="0"/>
        </a:p>
      </dsp:txBody>
      <dsp:txXfrm>
        <a:off x="1715533" y="2404864"/>
        <a:ext cx="6514066" cy="696132"/>
      </dsp:txXfrm>
    </dsp:sp>
    <dsp:sp modelId="{12B48FDA-54DD-4548-9751-517DBB7C33C1}">
      <dsp:nvSpPr>
        <dsp:cNvPr id="0" name=""/>
        <dsp:cNvSpPr/>
      </dsp:nvSpPr>
      <dsp:spPr>
        <a:xfrm>
          <a:off x="69613" y="2366848"/>
          <a:ext cx="1645920" cy="556905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15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C7DCA1-C995-4E67-8BCD-DAFADD98C519}">
      <dsp:nvSpPr>
        <dsp:cNvPr id="0" name=""/>
        <dsp:cNvSpPr/>
      </dsp:nvSpPr>
      <dsp:spPr>
        <a:xfrm>
          <a:off x="0" y="3062980"/>
          <a:ext cx="8229600" cy="69613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tx1"/>
              </a:solidFill>
            </a:rPr>
            <a:t>Логика</a:t>
          </a:r>
          <a:endParaRPr lang="ru-RU" sz="3200" b="1" kern="1200" dirty="0">
            <a:solidFill>
              <a:schemeClr val="tx1"/>
            </a:solidFill>
          </a:endParaRPr>
        </a:p>
      </dsp:txBody>
      <dsp:txXfrm>
        <a:off x="1715533" y="3062980"/>
        <a:ext cx="6514066" cy="696132"/>
      </dsp:txXfrm>
    </dsp:sp>
    <dsp:sp modelId="{56D57815-B323-47FE-81E8-A61CFAAF37EF}">
      <dsp:nvSpPr>
        <dsp:cNvPr id="0" name=""/>
        <dsp:cNvSpPr/>
      </dsp:nvSpPr>
      <dsp:spPr>
        <a:xfrm>
          <a:off x="69613" y="3132594"/>
          <a:ext cx="1645920" cy="556905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15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9F638E-A334-446E-BE3C-6EBF219F3753}">
      <dsp:nvSpPr>
        <dsp:cNvPr id="0" name=""/>
        <dsp:cNvSpPr/>
      </dsp:nvSpPr>
      <dsp:spPr>
        <a:xfrm>
          <a:off x="0" y="3828726"/>
          <a:ext cx="8229600" cy="69613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tx1"/>
              </a:solidFill>
            </a:rPr>
            <a:t>Речь</a:t>
          </a:r>
          <a:endParaRPr lang="ru-RU" sz="3200" b="1" kern="1200" dirty="0">
            <a:solidFill>
              <a:schemeClr val="tx1"/>
            </a:solidFill>
          </a:endParaRPr>
        </a:p>
      </dsp:txBody>
      <dsp:txXfrm>
        <a:off x="1715533" y="3828726"/>
        <a:ext cx="6514066" cy="696132"/>
      </dsp:txXfrm>
    </dsp:sp>
    <dsp:sp modelId="{3D14564D-4D6B-4334-946D-F2F9DDD0FDDD}">
      <dsp:nvSpPr>
        <dsp:cNvPr id="0" name=""/>
        <dsp:cNvSpPr/>
      </dsp:nvSpPr>
      <dsp:spPr>
        <a:xfrm>
          <a:off x="69613" y="3898339"/>
          <a:ext cx="1645920" cy="556905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15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17559D6-2EB9-4D59-BB12-7C7882FBDE83}">
      <dsp:nvSpPr>
        <dsp:cNvPr id="0" name=""/>
        <dsp:cNvSpPr/>
      </dsp:nvSpPr>
      <dsp:spPr>
        <a:xfrm>
          <a:off x="2193628" y="-133020"/>
          <a:ext cx="5878377" cy="5878377"/>
        </a:xfrm>
        <a:prstGeom prst="circularArrow">
          <a:avLst>
            <a:gd name="adj1" fmla="val 5544"/>
            <a:gd name="adj2" fmla="val 330680"/>
            <a:gd name="adj3" fmla="val 14999767"/>
            <a:gd name="adj4" fmla="val 16677467"/>
            <a:gd name="adj5" fmla="val 5757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61800" extrusionH="600" contourW="3000">
          <a:bevelT w="48600" h="18600" prst="coolSlan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570B19-74A2-446F-A8D3-66EDB13EB233}">
      <dsp:nvSpPr>
        <dsp:cNvPr id="0" name=""/>
        <dsp:cNvSpPr/>
      </dsp:nvSpPr>
      <dsp:spPr>
        <a:xfrm>
          <a:off x="4427622" y="4200"/>
          <a:ext cx="1189363" cy="59468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coolSlan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err="1" smtClean="0"/>
            <a:t>визуалист</a:t>
          </a:r>
          <a:endParaRPr lang="ru-RU" sz="1700" kern="1200" dirty="0"/>
        </a:p>
      </dsp:txBody>
      <dsp:txXfrm>
        <a:off x="4427622" y="4200"/>
        <a:ext cx="1189363" cy="594681"/>
      </dsp:txXfrm>
    </dsp:sp>
    <dsp:sp modelId="{27BFBEC2-D9CB-4855-B3C7-73275C96D60B}">
      <dsp:nvSpPr>
        <dsp:cNvPr id="0" name=""/>
        <dsp:cNvSpPr/>
      </dsp:nvSpPr>
      <dsp:spPr>
        <a:xfrm>
          <a:off x="5681007" y="340043"/>
          <a:ext cx="1189363" cy="59468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coolSlan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err="1" smtClean="0"/>
            <a:t>аудиалист</a:t>
          </a:r>
          <a:endParaRPr lang="ru-RU" sz="1700" kern="1200" dirty="0"/>
        </a:p>
      </dsp:txBody>
      <dsp:txXfrm>
        <a:off x="5681007" y="340043"/>
        <a:ext cx="1189363" cy="594681"/>
      </dsp:txXfrm>
    </dsp:sp>
    <dsp:sp modelId="{7EDCB25F-73CA-41C8-B7D9-0EE2F6A1B795}">
      <dsp:nvSpPr>
        <dsp:cNvPr id="0" name=""/>
        <dsp:cNvSpPr/>
      </dsp:nvSpPr>
      <dsp:spPr>
        <a:xfrm>
          <a:off x="6598549" y="1257585"/>
          <a:ext cx="1189363" cy="59468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coolSlan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err="1" smtClean="0"/>
            <a:t>кинетик</a:t>
          </a:r>
          <a:endParaRPr lang="ru-RU" sz="1700" kern="1200" dirty="0"/>
        </a:p>
      </dsp:txBody>
      <dsp:txXfrm>
        <a:off x="6598549" y="1257585"/>
        <a:ext cx="1189363" cy="594681"/>
      </dsp:txXfrm>
    </dsp:sp>
    <dsp:sp modelId="{335094CC-7A25-444A-A602-36A12BE1E2CD}">
      <dsp:nvSpPr>
        <dsp:cNvPr id="0" name=""/>
        <dsp:cNvSpPr/>
      </dsp:nvSpPr>
      <dsp:spPr>
        <a:xfrm>
          <a:off x="6934392" y="2510971"/>
          <a:ext cx="1189363" cy="594681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coolSlan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err="1" smtClean="0"/>
            <a:t>кинестет</a:t>
          </a:r>
          <a:endParaRPr lang="ru-RU" sz="1700" kern="1200" dirty="0"/>
        </a:p>
      </dsp:txBody>
      <dsp:txXfrm>
        <a:off x="6934392" y="2510971"/>
        <a:ext cx="1189363" cy="594681"/>
      </dsp:txXfrm>
    </dsp:sp>
    <dsp:sp modelId="{ECFF2FE5-BBD6-4652-840D-42547CC037D4}">
      <dsp:nvSpPr>
        <dsp:cNvPr id="0" name=""/>
        <dsp:cNvSpPr/>
      </dsp:nvSpPr>
      <dsp:spPr>
        <a:xfrm>
          <a:off x="6598549" y="3764356"/>
          <a:ext cx="1189363" cy="594681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coolSlan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err="1" smtClean="0"/>
            <a:t>одорант</a:t>
          </a:r>
          <a:endParaRPr lang="ru-RU" sz="1700" kern="1200" dirty="0"/>
        </a:p>
      </dsp:txBody>
      <dsp:txXfrm>
        <a:off x="6598549" y="3764356"/>
        <a:ext cx="1189363" cy="594681"/>
      </dsp:txXfrm>
    </dsp:sp>
    <dsp:sp modelId="{A482D1F7-26A5-445A-B59A-A138FA4F4B4D}">
      <dsp:nvSpPr>
        <dsp:cNvPr id="0" name=""/>
        <dsp:cNvSpPr/>
      </dsp:nvSpPr>
      <dsp:spPr>
        <a:xfrm>
          <a:off x="5681007" y="4681898"/>
          <a:ext cx="1189363" cy="59468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coolSlan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err="1" smtClean="0"/>
            <a:t>вкусовик</a:t>
          </a:r>
          <a:endParaRPr lang="ru-RU" sz="1700" kern="1200" dirty="0"/>
        </a:p>
      </dsp:txBody>
      <dsp:txXfrm>
        <a:off x="5681007" y="4681898"/>
        <a:ext cx="1189363" cy="594681"/>
      </dsp:txXfrm>
    </dsp:sp>
    <dsp:sp modelId="{5BC72F8F-D924-4C39-B414-A9E77A0DC749}">
      <dsp:nvSpPr>
        <dsp:cNvPr id="0" name=""/>
        <dsp:cNvSpPr/>
      </dsp:nvSpPr>
      <dsp:spPr>
        <a:xfrm>
          <a:off x="4427622" y="5017741"/>
          <a:ext cx="1189363" cy="59468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coolSlan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err="1" smtClean="0"/>
            <a:t>интуитив</a:t>
          </a:r>
          <a:endParaRPr lang="ru-RU" sz="1700" kern="1200" dirty="0"/>
        </a:p>
      </dsp:txBody>
      <dsp:txXfrm>
        <a:off x="4427622" y="5017741"/>
        <a:ext cx="1189363" cy="594681"/>
      </dsp:txXfrm>
    </dsp:sp>
    <dsp:sp modelId="{A7953C98-285A-4B18-84EB-8D5E6C54225A}">
      <dsp:nvSpPr>
        <dsp:cNvPr id="0" name=""/>
        <dsp:cNvSpPr/>
      </dsp:nvSpPr>
      <dsp:spPr>
        <a:xfrm>
          <a:off x="3174236" y="4681898"/>
          <a:ext cx="1189363" cy="59468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coolSlan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err="1" smtClean="0"/>
            <a:t>эмотивист</a:t>
          </a:r>
          <a:endParaRPr lang="ru-RU" sz="1700" kern="1200" dirty="0"/>
        </a:p>
      </dsp:txBody>
      <dsp:txXfrm>
        <a:off x="3174236" y="4681898"/>
        <a:ext cx="1189363" cy="594681"/>
      </dsp:txXfrm>
    </dsp:sp>
    <dsp:sp modelId="{3E0351B3-1774-410F-9BE9-F0E95C54190F}">
      <dsp:nvSpPr>
        <dsp:cNvPr id="0" name=""/>
        <dsp:cNvSpPr/>
      </dsp:nvSpPr>
      <dsp:spPr>
        <a:xfrm>
          <a:off x="2256694" y="3764356"/>
          <a:ext cx="1189363" cy="594681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coolSlan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символист</a:t>
          </a:r>
          <a:endParaRPr lang="ru-RU" sz="1700" kern="1200" dirty="0"/>
        </a:p>
      </dsp:txBody>
      <dsp:txXfrm>
        <a:off x="2256694" y="3764356"/>
        <a:ext cx="1189363" cy="594681"/>
      </dsp:txXfrm>
    </dsp:sp>
    <dsp:sp modelId="{A9EAC1AA-06A6-4426-87C4-B5BA2A3068AA}">
      <dsp:nvSpPr>
        <dsp:cNvPr id="0" name=""/>
        <dsp:cNvSpPr/>
      </dsp:nvSpPr>
      <dsp:spPr>
        <a:xfrm>
          <a:off x="1920851" y="2510971"/>
          <a:ext cx="1189363" cy="594681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coolSlan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логик</a:t>
          </a:r>
          <a:endParaRPr lang="ru-RU" sz="1700" kern="1200" dirty="0"/>
        </a:p>
      </dsp:txBody>
      <dsp:txXfrm>
        <a:off x="1920851" y="2510971"/>
        <a:ext cx="1189363" cy="594681"/>
      </dsp:txXfrm>
    </dsp:sp>
    <dsp:sp modelId="{08B64F2D-B726-4A02-AEBC-ED8AF20B96CC}">
      <dsp:nvSpPr>
        <dsp:cNvPr id="0" name=""/>
        <dsp:cNvSpPr/>
      </dsp:nvSpPr>
      <dsp:spPr>
        <a:xfrm>
          <a:off x="2256694" y="1257585"/>
          <a:ext cx="1189363" cy="59468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coolSlan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err="1" smtClean="0"/>
            <a:t>вербалик</a:t>
          </a:r>
          <a:endParaRPr lang="ru-RU" sz="1700" kern="1200" dirty="0"/>
        </a:p>
      </dsp:txBody>
      <dsp:txXfrm>
        <a:off x="2256694" y="1257585"/>
        <a:ext cx="1189363" cy="594681"/>
      </dsp:txXfrm>
    </dsp:sp>
    <dsp:sp modelId="{C4E9D791-C29A-4A65-AB1A-7E60CFB47C14}">
      <dsp:nvSpPr>
        <dsp:cNvPr id="0" name=""/>
        <dsp:cNvSpPr/>
      </dsp:nvSpPr>
      <dsp:spPr>
        <a:xfrm>
          <a:off x="3174236" y="340043"/>
          <a:ext cx="1189363" cy="59468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coolSlan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err="1" smtClean="0"/>
            <a:t>полисенс</a:t>
          </a:r>
          <a:endParaRPr lang="ru-RU" sz="1700" kern="1200" dirty="0"/>
        </a:p>
      </dsp:txBody>
      <dsp:txXfrm>
        <a:off x="3174236" y="340043"/>
        <a:ext cx="1189363" cy="594681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FB79E2C-EA63-469C-8CB4-624540FFD757}">
      <dsp:nvSpPr>
        <dsp:cNvPr id="0" name=""/>
        <dsp:cNvSpPr/>
      </dsp:nvSpPr>
      <dsp:spPr>
        <a:xfrm>
          <a:off x="359834" y="0"/>
          <a:ext cx="7427376" cy="452596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На ощупь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2680890" y="226298"/>
        <a:ext cx="2785266" cy="452596"/>
      </dsp:txXfrm>
    </dsp:sp>
    <dsp:sp modelId="{2642741E-7AEA-402A-93C1-B6B06B0E8DC1}">
      <dsp:nvSpPr>
        <dsp:cNvPr id="0" name=""/>
        <dsp:cNvSpPr/>
      </dsp:nvSpPr>
      <dsp:spPr>
        <a:xfrm>
          <a:off x="1193105" y="676663"/>
          <a:ext cx="5946029" cy="384706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По звуку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2884007" y="897869"/>
        <a:ext cx="2564225" cy="442412"/>
      </dsp:txXfrm>
    </dsp:sp>
    <dsp:sp modelId="{48EFFBAF-FE5A-4E35-8927-07B4ABF12275}">
      <dsp:nvSpPr>
        <dsp:cNvPr id="0" name=""/>
        <dsp:cNvSpPr/>
      </dsp:nvSpPr>
      <dsp:spPr>
        <a:xfrm>
          <a:off x="1810539" y="1357788"/>
          <a:ext cx="4608521" cy="316817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По запаху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2922345" y="1576392"/>
        <a:ext cx="2384909" cy="437208"/>
      </dsp:txXfrm>
    </dsp:sp>
    <dsp:sp modelId="{FE59FB07-400F-4F7A-AC7B-87F62161C1CC}">
      <dsp:nvSpPr>
        <dsp:cNvPr id="0" name=""/>
        <dsp:cNvSpPr/>
      </dsp:nvSpPr>
      <dsp:spPr>
        <a:xfrm>
          <a:off x="2314602" y="2116838"/>
          <a:ext cx="3600394" cy="232897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По цвету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3142693" y="2326445"/>
        <a:ext cx="1944213" cy="419214"/>
      </dsp:txXfrm>
    </dsp:sp>
    <dsp:sp modelId="{C78A2A05-5886-481D-A26F-4A69FF096795}">
      <dsp:nvSpPr>
        <dsp:cNvPr id="0" name=""/>
        <dsp:cNvSpPr/>
      </dsp:nvSpPr>
      <dsp:spPr>
        <a:xfrm>
          <a:off x="3209607" y="2836909"/>
          <a:ext cx="1810385" cy="1567721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По вкусу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3474732" y="3228840"/>
        <a:ext cx="1280135" cy="78386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02C432-F4AE-4BD5-95AD-D527162BD469}">
      <dsp:nvSpPr>
        <dsp:cNvPr id="0" name=""/>
        <dsp:cNvSpPr/>
      </dsp:nvSpPr>
      <dsp:spPr>
        <a:xfrm>
          <a:off x="1924216" y="1558"/>
          <a:ext cx="1130462" cy="1130462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/>
        </a:p>
      </dsp:txBody>
      <dsp:txXfrm>
        <a:off x="1924216" y="1558"/>
        <a:ext cx="1130462" cy="1130462"/>
      </dsp:txXfrm>
    </dsp:sp>
    <dsp:sp modelId="{DBE9B79B-958D-4AD9-A409-66ED778E8808}">
      <dsp:nvSpPr>
        <dsp:cNvPr id="0" name=""/>
        <dsp:cNvSpPr/>
      </dsp:nvSpPr>
      <dsp:spPr>
        <a:xfrm rot="1800000">
          <a:off x="3066653" y="795828"/>
          <a:ext cx="299836" cy="38153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1800000">
        <a:off x="3066653" y="795828"/>
        <a:ext cx="299836" cy="381531"/>
      </dsp:txXfrm>
    </dsp:sp>
    <dsp:sp modelId="{786F3C53-80EA-45BE-A038-4A79EAB2CE75}">
      <dsp:nvSpPr>
        <dsp:cNvPr id="0" name=""/>
        <dsp:cNvSpPr/>
      </dsp:nvSpPr>
      <dsp:spPr>
        <a:xfrm>
          <a:off x="3393162" y="849654"/>
          <a:ext cx="1130462" cy="1130462"/>
        </a:xfrm>
        <a:prstGeom prst="ellipse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/>
        </a:p>
      </dsp:txBody>
      <dsp:txXfrm>
        <a:off x="3393162" y="849654"/>
        <a:ext cx="1130462" cy="1130462"/>
      </dsp:txXfrm>
    </dsp:sp>
    <dsp:sp modelId="{4995F57C-5D1E-4D8C-AF71-8F5227B1B207}">
      <dsp:nvSpPr>
        <dsp:cNvPr id="0" name=""/>
        <dsp:cNvSpPr/>
      </dsp:nvSpPr>
      <dsp:spPr>
        <a:xfrm rot="5400000">
          <a:off x="3808475" y="2063730"/>
          <a:ext cx="299836" cy="38153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5400000">
        <a:off x="3808475" y="2063730"/>
        <a:ext cx="299836" cy="381531"/>
      </dsp:txXfrm>
    </dsp:sp>
    <dsp:sp modelId="{CCB521B8-5623-4B4B-BBE8-23E2BD87CC35}">
      <dsp:nvSpPr>
        <dsp:cNvPr id="0" name=""/>
        <dsp:cNvSpPr/>
      </dsp:nvSpPr>
      <dsp:spPr>
        <a:xfrm>
          <a:off x="3393162" y="2545846"/>
          <a:ext cx="1130462" cy="113046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3393162" y="2545846"/>
        <a:ext cx="1130462" cy="1130462"/>
      </dsp:txXfrm>
    </dsp:sp>
    <dsp:sp modelId="{9F8F1CEB-B98E-4044-B355-C2FA78E2BB64}">
      <dsp:nvSpPr>
        <dsp:cNvPr id="0" name=""/>
        <dsp:cNvSpPr/>
      </dsp:nvSpPr>
      <dsp:spPr>
        <a:xfrm rot="9000000">
          <a:off x="3081351" y="3340117"/>
          <a:ext cx="299836" cy="38153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9000000">
        <a:off x="3081351" y="3340117"/>
        <a:ext cx="299836" cy="381531"/>
      </dsp:txXfrm>
    </dsp:sp>
    <dsp:sp modelId="{B02B028C-CD0E-4AB8-9B0A-C9F9B9792F4D}">
      <dsp:nvSpPr>
        <dsp:cNvPr id="0" name=""/>
        <dsp:cNvSpPr/>
      </dsp:nvSpPr>
      <dsp:spPr>
        <a:xfrm>
          <a:off x="1924216" y="3393942"/>
          <a:ext cx="1130462" cy="1130462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/>
        </a:p>
      </dsp:txBody>
      <dsp:txXfrm>
        <a:off x="1924216" y="3393942"/>
        <a:ext cx="1130462" cy="1130462"/>
      </dsp:txXfrm>
    </dsp:sp>
    <dsp:sp modelId="{7CC58C0C-1EF4-440A-8A9F-54AFF75F81AA}">
      <dsp:nvSpPr>
        <dsp:cNvPr id="0" name=""/>
        <dsp:cNvSpPr/>
      </dsp:nvSpPr>
      <dsp:spPr>
        <a:xfrm rot="12600000">
          <a:off x="1612405" y="3348603"/>
          <a:ext cx="299836" cy="38153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12600000">
        <a:off x="1612405" y="3348603"/>
        <a:ext cx="299836" cy="381531"/>
      </dsp:txXfrm>
    </dsp:sp>
    <dsp:sp modelId="{4701075A-BDCC-44FC-8824-905AB256D1ED}">
      <dsp:nvSpPr>
        <dsp:cNvPr id="0" name=""/>
        <dsp:cNvSpPr/>
      </dsp:nvSpPr>
      <dsp:spPr>
        <a:xfrm>
          <a:off x="455271" y="2545846"/>
          <a:ext cx="1130462" cy="1130462"/>
        </a:xfrm>
        <a:prstGeom prst="ellipse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800" kern="1200"/>
        </a:p>
      </dsp:txBody>
      <dsp:txXfrm>
        <a:off x="455271" y="2545846"/>
        <a:ext cx="1130462" cy="1130462"/>
      </dsp:txXfrm>
    </dsp:sp>
    <dsp:sp modelId="{57A4BE2A-2B73-433F-A980-FC02C97AB182}">
      <dsp:nvSpPr>
        <dsp:cNvPr id="0" name=""/>
        <dsp:cNvSpPr/>
      </dsp:nvSpPr>
      <dsp:spPr>
        <a:xfrm rot="16045938">
          <a:off x="818448" y="2057006"/>
          <a:ext cx="326678" cy="38153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16045938">
        <a:off x="818448" y="2057006"/>
        <a:ext cx="326678" cy="381531"/>
      </dsp:txXfrm>
    </dsp:sp>
    <dsp:sp modelId="{D80D2FE4-946E-4F49-AF0A-F959E21B3A0F}">
      <dsp:nvSpPr>
        <dsp:cNvPr id="0" name=""/>
        <dsp:cNvSpPr/>
      </dsp:nvSpPr>
      <dsp:spPr>
        <a:xfrm>
          <a:off x="377013" y="800763"/>
          <a:ext cx="1130462" cy="113046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377013" y="800763"/>
        <a:ext cx="1130462" cy="1130462"/>
      </dsp:txXfrm>
    </dsp:sp>
    <dsp:sp modelId="{BDE87F90-905F-464D-A1D1-7ABF56CB008F}">
      <dsp:nvSpPr>
        <dsp:cNvPr id="0" name=""/>
        <dsp:cNvSpPr/>
      </dsp:nvSpPr>
      <dsp:spPr>
        <a:xfrm rot="19960888">
          <a:off x="1545798" y="779832"/>
          <a:ext cx="323811" cy="38153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19960888">
        <a:off x="1545798" y="779832"/>
        <a:ext cx="323811" cy="3815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332656"/>
            <a:ext cx="8229600" cy="675456"/>
          </a:xfrm>
        </p:spPr>
        <p:txBody>
          <a:bodyPr>
            <a:normAutofit fontScale="90000"/>
          </a:bodyPr>
          <a:lstStyle/>
          <a:p>
            <a:r>
              <a:rPr lang="ru-RU" sz="1400" dirty="0" smtClean="0">
                <a:solidFill>
                  <a:schemeClr val="tx1"/>
                </a:solidFill>
              </a:rPr>
              <a:t>МОУ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«</a:t>
            </a:r>
            <a:r>
              <a:rPr lang="ru-RU" sz="1400" dirty="0" err="1" smtClean="0">
                <a:solidFill>
                  <a:schemeClr val="tx1"/>
                </a:solidFill>
              </a:rPr>
              <a:t>Разуменская</a:t>
            </a:r>
            <a:r>
              <a:rPr lang="ru-RU" sz="1400" dirty="0" smtClean="0">
                <a:solidFill>
                  <a:schemeClr val="tx1"/>
                </a:solidFill>
              </a:rPr>
              <a:t> средняя общеобразовательная школа №3 Белгородского района </a:t>
            </a:r>
            <a:r>
              <a:rPr lang="ru-RU" sz="1400" dirty="0" smtClean="0">
                <a:solidFill>
                  <a:schemeClr val="tx1">
                    <a:lumMod val="95000"/>
                  </a:schemeClr>
                </a:solidFill>
              </a:rPr>
              <a:t>Белгородской</a:t>
            </a:r>
            <a:r>
              <a:rPr lang="ru-RU" sz="1400" dirty="0" smtClean="0">
                <a:solidFill>
                  <a:schemeClr val="tx1"/>
                </a:solidFill>
              </a:rPr>
              <a:t> области»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268760"/>
            <a:ext cx="7232848" cy="5589240"/>
          </a:xfrm>
        </p:spPr>
        <p:txBody>
          <a:bodyPr>
            <a:normAutofit fontScale="92500"/>
          </a:bodyPr>
          <a:lstStyle/>
          <a:p>
            <a:endParaRPr lang="ru-RU" dirty="0" smtClean="0"/>
          </a:p>
          <a:p>
            <a:r>
              <a:rPr lang="ru-RU" sz="3000" b="1" dirty="0" smtClean="0">
                <a:solidFill>
                  <a:schemeClr val="tx1"/>
                </a:solidFill>
              </a:rPr>
              <a:t>Коррекционно-логопедическое занятие как </a:t>
            </a:r>
          </a:p>
          <a:p>
            <a:r>
              <a:rPr lang="ru-RU" sz="3000" b="1" dirty="0" smtClean="0">
                <a:solidFill>
                  <a:schemeClr val="tx1"/>
                </a:solidFill>
              </a:rPr>
              <a:t>одно из составляющих звеньев в организации учебно-воспитательного процесса младших школьников с речевыми нарушениями в условиях реализации ФГОС</a:t>
            </a:r>
          </a:p>
          <a:p>
            <a:endParaRPr lang="ru-RU" sz="3000" b="1" dirty="0" smtClean="0">
              <a:solidFill>
                <a:schemeClr val="tx1"/>
              </a:solidFill>
            </a:endParaRPr>
          </a:p>
          <a:p>
            <a:endParaRPr lang="ru-RU" sz="3000" b="1" dirty="0" smtClean="0">
              <a:solidFill>
                <a:schemeClr val="tx1"/>
              </a:solidFill>
            </a:endParaRPr>
          </a:p>
          <a:p>
            <a:r>
              <a:rPr lang="ru-RU" sz="3000" b="1" dirty="0" smtClean="0">
                <a:solidFill>
                  <a:schemeClr val="tx1"/>
                </a:solidFill>
              </a:rPr>
              <a:t>Учитель-логопед Нафикова М.А.</a:t>
            </a:r>
          </a:p>
          <a:p>
            <a:r>
              <a:rPr lang="ru-RU" sz="3000" b="1" dirty="0" smtClean="0">
                <a:solidFill>
                  <a:schemeClr val="tx1"/>
                </a:solidFill>
              </a:rPr>
              <a:t>2013 год</a:t>
            </a:r>
            <a:endParaRPr lang="ru-RU" sz="3000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Ключевые моменты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651510" indent="-514350">
              <a:buAutoNum type="arabicPeriod"/>
            </a:pPr>
            <a:r>
              <a:rPr lang="ru-RU" b="1" dirty="0" smtClean="0"/>
              <a:t>Использование всех каналов восприятия</a:t>
            </a:r>
          </a:p>
          <a:p>
            <a:pPr marL="651510" indent="-514350">
              <a:buAutoNum type="arabicPeriod"/>
            </a:pPr>
            <a:r>
              <a:rPr lang="ru-RU" b="1" dirty="0" smtClean="0"/>
              <a:t>Соблюдение последовательности этапов процесса получения, переработки и передачи информации (согласно </a:t>
            </a:r>
            <a:r>
              <a:rPr lang="ru-RU" b="1" dirty="0" err="1" smtClean="0"/>
              <a:t>нейропсихолингвистики</a:t>
            </a:r>
            <a:r>
              <a:rPr lang="ru-RU" b="1" dirty="0" smtClean="0"/>
              <a:t>)</a:t>
            </a:r>
          </a:p>
          <a:p>
            <a:pPr marL="651510" indent="-514350">
              <a:buAutoNum type="arabicPeriod"/>
            </a:pPr>
            <a:r>
              <a:rPr lang="ru-RU" b="1" dirty="0" smtClean="0"/>
              <a:t>Учет алгоритма познавательного движения</a:t>
            </a:r>
          </a:p>
          <a:p>
            <a:pPr marL="651510" indent="-514350">
              <a:buAutoNum type="arabicPeriod"/>
            </a:pPr>
            <a:r>
              <a:rPr lang="ru-RU" b="1" dirty="0" smtClean="0"/>
              <a:t>Обращение к закономерностям семантической организации познавательных механизмов</a:t>
            </a:r>
          </a:p>
          <a:p>
            <a:pPr marL="651510" indent="-514350">
              <a:buAutoNum type="arabicPeriod"/>
            </a:pPr>
            <a:r>
              <a:rPr lang="ru-RU" b="1" dirty="0" smtClean="0"/>
              <a:t>Создание условий для </a:t>
            </a:r>
            <a:r>
              <a:rPr lang="ru-RU" b="1" dirty="0" err="1" smtClean="0"/>
              <a:t>биосоциального</a:t>
            </a:r>
            <a:r>
              <a:rPr lang="ru-RU" b="1" dirty="0" smtClean="0"/>
              <a:t> </a:t>
            </a:r>
            <a:r>
              <a:rPr lang="ru-RU" b="1" dirty="0" err="1" smtClean="0"/>
              <a:t>разноуровнего</a:t>
            </a:r>
            <a:r>
              <a:rPr lang="ru-RU" b="1" dirty="0" smtClean="0"/>
              <a:t> общения</a:t>
            </a:r>
          </a:p>
          <a:p>
            <a:pPr marL="651510" indent="-514350">
              <a:buAutoNum type="arabicPeriod"/>
            </a:pPr>
            <a:r>
              <a:rPr lang="ru-RU" b="1" dirty="0" smtClean="0"/>
              <a:t>Учет общих и речевых онтогенетических закономерностей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Сенсорная горизонталь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2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300" dirty="0" smtClean="0">
                <a:solidFill>
                  <a:schemeClr val="accent1">
                    <a:lumMod val="50000"/>
                  </a:schemeClr>
                </a:solidFill>
              </a:rPr>
              <a:t>Сенсорная вертикаль</a:t>
            </a:r>
            <a:endParaRPr lang="ru-RU" b="1" spc="300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Модальные типы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900608" y="1052736"/>
          <a:ext cx="10044608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Логопедические занятия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50216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011560"/>
                <a:gridCol w="1731640"/>
                <a:gridCol w="1371600"/>
                <a:gridCol w="1371600"/>
              </a:tblGrid>
              <a:tr h="14478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ФД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ФФН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ОНР,НВОНР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err="1" smtClean="0">
                          <a:solidFill>
                            <a:schemeClr val="tx1"/>
                          </a:solidFill>
                        </a:rPr>
                        <a:t>НЧиП,ФФН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НЧиП, ОНР,НВОНР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577429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индивидуальное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1-2 </a:t>
                      </a:r>
                      <a:r>
                        <a:rPr lang="ru-RU" sz="2800" b="1" dirty="0" err="1" smtClean="0"/>
                        <a:t>р.н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/>
                </a:tc>
              </a:tr>
              <a:tr h="913907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подгрупповое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1-2 р.н.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/>
                    </a:p>
                  </a:txBody>
                  <a:tcPr/>
                </a:tc>
              </a:tr>
              <a:tr h="913907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групповое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2 </a:t>
                      </a:r>
                      <a:r>
                        <a:rPr lang="ru-RU" sz="2800" b="1" dirty="0" err="1" smtClean="0"/>
                        <a:t>р.н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3 </a:t>
                      </a:r>
                      <a:r>
                        <a:rPr lang="ru-RU" sz="2800" b="1" dirty="0" err="1" smtClean="0"/>
                        <a:t>р.н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2 </a:t>
                      </a:r>
                      <a:r>
                        <a:rPr lang="ru-RU" sz="2800" b="1" dirty="0" err="1" smtClean="0"/>
                        <a:t>р.н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3 </a:t>
                      </a:r>
                      <a:r>
                        <a:rPr lang="ru-RU" sz="2800" b="1" dirty="0" err="1" smtClean="0"/>
                        <a:t>р.н</a:t>
                      </a:r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507288" cy="18002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Структура индивидуального логопедического занятия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2276872"/>
            <a:ext cx="8507288" cy="432048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7544" y="2204863"/>
          <a:ext cx="8064896" cy="4176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2343"/>
                <a:gridCol w="5752553"/>
              </a:tblGrid>
              <a:tr h="613684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время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этап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22208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2 минуты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err="1" smtClean="0"/>
                        <a:t>Психогимнастика</a:t>
                      </a:r>
                      <a:endParaRPr lang="ru-RU" sz="2800" b="1" dirty="0"/>
                    </a:p>
                  </a:txBody>
                  <a:tcPr/>
                </a:tc>
              </a:tr>
              <a:tr h="1073948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6 минут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Упражнения</a:t>
                      </a:r>
                      <a:r>
                        <a:rPr lang="ru-RU" sz="2800" b="1" baseline="0" dirty="0" smtClean="0"/>
                        <a:t> :дыхательные, массаж лица, ушей, кистей рук.</a:t>
                      </a:r>
                      <a:endParaRPr lang="ru-RU" sz="2800" b="1" dirty="0"/>
                    </a:p>
                  </a:txBody>
                  <a:tcPr/>
                </a:tc>
              </a:tr>
              <a:tr h="622208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3 минуты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Артикуляционная гимнастика</a:t>
                      </a:r>
                      <a:endParaRPr lang="ru-RU" sz="2800" b="1" dirty="0"/>
                    </a:p>
                  </a:txBody>
                  <a:tcPr/>
                </a:tc>
              </a:tr>
              <a:tr h="622208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7 минут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Работа над звуковой стороной речи</a:t>
                      </a:r>
                      <a:endParaRPr lang="ru-RU" sz="2800" b="1" dirty="0"/>
                    </a:p>
                  </a:txBody>
                  <a:tcPr/>
                </a:tc>
              </a:tr>
              <a:tr h="622208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2 минуты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Рефлексия</a:t>
                      </a:r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Структура группового занятия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971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2552"/>
                <a:gridCol w="6347048"/>
              </a:tblGrid>
              <a:tr h="555239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время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этапы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55239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2 минуты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Организационный</a:t>
                      </a:r>
                      <a:r>
                        <a:rPr lang="ru-RU" sz="2800" b="1" baseline="0" dirty="0" smtClean="0"/>
                        <a:t> момент</a:t>
                      </a:r>
                      <a:endParaRPr lang="ru-RU" sz="2800" b="1" dirty="0"/>
                    </a:p>
                  </a:txBody>
                  <a:tcPr/>
                </a:tc>
              </a:tr>
              <a:tr h="555239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4 минуты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Развитие анализаторных систем</a:t>
                      </a:r>
                      <a:endParaRPr lang="ru-RU" sz="2800" b="1" dirty="0"/>
                    </a:p>
                  </a:txBody>
                  <a:tcPr/>
                </a:tc>
              </a:tr>
              <a:tr h="555239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3 минуты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Развитие мелкой моторики рук</a:t>
                      </a:r>
                      <a:endParaRPr lang="ru-RU" sz="2800" b="1" dirty="0"/>
                    </a:p>
                  </a:txBody>
                  <a:tcPr/>
                </a:tc>
              </a:tr>
              <a:tr h="555239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6 минут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Развитие фонематических процессов</a:t>
                      </a:r>
                      <a:endParaRPr lang="ru-RU" sz="2800" b="1" dirty="0"/>
                    </a:p>
                  </a:txBody>
                  <a:tcPr/>
                </a:tc>
              </a:tr>
              <a:tr h="555239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3 минуты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Пауза</a:t>
                      </a:r>
                      <a:endParaRPr lang="ru-RU" sz="2800" b="1" dirty="0"/>
                    </a:p>
                  </a:txBody>
                  <a:tcPr/>
                </a:tc>
              </a:tr>
              <a:tr h="555239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6 минут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Развитие психических процессов</a:t>
                      </a:r>
                      <a:endParaRPr lang="ru-RU" sz="2800" b="1" dirty="0"/>
                    </a:p>
                  </a:txBody>
                  <a:tcPr/>
                </a:tc>
              </a:tr>
              <a:tr h="555239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4 минуты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Развитие </a:t>
                      </a:r>
                      <a:r>
                        <a:rPr lang="ru-RU" sz="2800" b="1" dirty="0" err="1" smtClean="0"/>
                        <a:t>устноречевых</a:t>
                      </a:r>
                      <a:r>
                        <a:rPr lang="ru-RU" sz="2800" b="1" dirty="0" smtClean="0"/>
                        <a:t> компонентов</a:t>
                      </a:r>
                      <a:endParaRPr lang="ru-RU" sz="2800" b="1" dirty="0"/>
                    </a:p>
                  </a:txBody>
                  <a:tcPr/>
                </a:tc>
              </a:tr>
              <a:tr h="555239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2 минуты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Рефлексия</a:t>
                      </a:r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Приглашаем на логопедическое занятие</a:t>
            </a:r>
            <a:endParaRPr lang="ru-RU" sz="5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074" name="Picture 2" descr="C:\Users\Лина\Desktop\опять мама\мо\clip_image00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348261" y="1600200"/>
            <a:ext cx="4447478" cy="525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chemeClr val="accent3">
                  <a:shade val="60000"/>
                </a:schemeClr>
              </a:gs>
              <a:gs pos="33000">
                <a:schemeClr val="accent3">
                  <a:tint val="86500"/>
                </a:schemeClr>
              </a:gs>
              <a:gs pos="46750">
                <a:schemeClr val="accent3">
                  <a:tint val="71000"/>
                  <a:satMod val="112000"/>
                </a:schemeClr>
              </a:gs>
              <a:gs pos="53000">
                <a:schemeClr val="accent3">
                  <a:tint val="71000"/>
                  <a:satMod val="112000"/>
                </a:schemeClr>
              </a:gs>
              <a:gs pos="68000">
                <a:schemeClr val="accent3">
                  <a:tint val="86000"/>
                </a:schemeClr>
              </a:gs>
              <a:gs pos="100000">
                <a:schemeClr val="accent3">
                  <a:shade val="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Мое детство</a:t>
            </a:r>
            <a:endParaRPr lang="ru-RU" sz="5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знакомство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Лина\Videos\Downloads\i (1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contrast="10000"/>
          </a:blip>
          <a:stretch>
            <a:fillRect/>
          </a:stretch>
        </p:blipFill>
        <p:spPr bwMode="auto">
          <a:xfrm>
            <a:off x="539552" y="1412776"/>
            <a:ext cx="4032448" cy="4608512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Волна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Ворона</a:t>
            </a:r>
          </a:p>
          <a:p>
            <a:r>
              <a:rPr lang="ru-RU" sz="3200" b="1" dirty="0" smtClean="0">
                <a:solidFill>
                  <a:srgbClr val="FFC000"/>
                </a:solidFill>
              </a:rPr>
              <a:t>Комар</a:t>
            </a:r>
          </a:p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Чайка</a:t>
            </a:r>
          </a:p>
          <a:p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Мотор</a:t>
            </a:r>
          </a:p>
          <a:p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Кошка</a:t>
            </a: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Змея</a:t>
            </a:r>
          </a:p>
          <a:p>
            <a:r>
              <a:rPr lang="ru-RU" sz="3200" b="1" dirty="0" smtClean="0"/>
              <a:t>Бормашина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Притча «Старатели»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Лина\Desktop\опять мама\мо\ситарател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96752"/>
            <a:ext cx="6912768" cy="51119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</a:rPr>
              <a:t>Сладкий тренажер</a:t>
            </a:r>
            <a:endParaRPr lang="ru-RU" sz="5400" b="1" dirty="0">
              <a:solidFill>
                <a:srgbClr val="7030A0"/>
              </a:solidFill>
            </a:endParaRPr>
          </a:p>
        </p:txBody>
      </p:sp>
      <p:pic>
        <p:nvPicPr>
          <p:cNvPr id="2050" name="Picture 2" descr="C:\Users\Лина\Videos\Downloads\i (4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772816"/>
            <a:ext cx="2580878" cy="2952328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</p:pic>
      <p:pic>
        <p:nvPicPr>
          <p:cNvPr id="2051" name="Picture 3" descr="C:\Users\Лина\Videos\Downloads\i (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2996952"/>
            <a:ext cx="2376264" cy="2213967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</p:pic>
      <p:pic>
        <p:nvPicPr>
          <p:cNvPr id="2052" name="Picture 4" descr="C:\Users\Лина\Videos\Downloads\i (6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3933056"/>
            <a:ext cx="2160240" cy="2220838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узор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Лина\Videos\Downloads\i (3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11560" y="1916832"/>
            <a:ext cx="2880320" cy="3384376"/>
          </a:xfrm>
          <a:prstGeom prst="rect">
            <a:avLst/>
          </a:prstGeom>
          <a:noFill/>
        </p:spPr>
      </p:pic>
      <p:graphicFrame>
        <p:nvGraphicFramePr>
          <p:cNvPr id="10" name="Содержимое 9"/>
          <p:cNvGraphicFramePr>
            <a:graphicFrameLocks noGrp="1"/>
          </p:cNvGraphicFramePr>
          <p:nvPr>
            <p:ph sz="half" idx="2"/>
          </p:nvPr>
        </p:nvGraphicFramePr>
        <p:xfrm>
          <a:off x="3707904" y="1600200"/>
          <a:ext cx="4978896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136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1365" fill="hold">
                                          <p:stCondLst>
                                            <p:cond delay="1365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36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68" decel="50000" autoRev="1" fill="hold">
                                          <p:stCondLst>
                                            <p:cond delay="1365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Волшебная лестница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074" name="Picture 2" descr="C:\Users\Лина\Videos\Downloads\i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1988840"/>
            <a:ext cx="5256584" cy="46085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23 0.09459 L 0.42534 -0.0943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" y="-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FF0000"/>
                </a:solidFill>
              </a:rPr>
              <a:t>загадалки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Лина\Videos\Downloads\i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340768"/>
            <a:ext cx="5400600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bg2">
                    <a:lumMod val="50000"/>
                  </a:schemeClr>
                </a:solidFill>
              </a:rPr>
              <a:t>репка</a:t>
            </a:r>
            <a:endParaRPr lang="ru-RU" sz="5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Лина\Videos\Downloads\imag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484784"/>
            <a:ext cx="6768752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рекомендации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    Педагогам необходимо знать сенсорную типологию детей, воспитывать в них </a:t>
            </a:r>
            <a:r>
              <a:rPr lang="ru-RU" b="1" dirty="0" err="1" smtClean="0"/>
              <a:t>полисенсорную</a:t>
            </a:r>
            <a:r>
              <a:rPr lang="ru-RU" b="1" dirty="0" smtClean="0"/>
              <a:t> чуткость и организованность коррекционно-образовательную работу в режиме </a:t>
            </a:r>
            <a:r>
              <a:rPr lang="ru-RU" b="1" dirty="0" err="1" smtClean="0"/>
              <a:t>полисенсорики</a:t>
            </a:r>
            <a:r>
              <a:rPr lang="ru-RU" b="1" dirty="0" smtClean="0"/>
              <a:t>. Только при таких условиях педагог и ребенок из сенсорно-разноязыких личностей превратятся в </a:t>
            </a:r>
            <a:r>
              <a:rPr lang="ru-RU" b="1" dirty="0" err="1" smtClean="0"/>
              <a:t>поливосприимчивых</a:t>
            </a:r>
            <a:r>
              <a:rPr lang="ru-RU" b="1" dirty="0" smtClean="0"/>
              <a:t> и понимающих друг друга сотрудников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</a:rPr>
              <a:t>рефлексия</a:t>
            </a:r>
            <a:endParaRPr lang="ru-RU" sz="5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Лина\Desktop\опять мама\мо\0_5f341_b61f7292_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268760"/>
            <a:ext cx="7560840" cy="5112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Право детей с нарушениями речи на образование и его реализация на практике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410449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b="1" dirty="0" smtClean="0"/>
              <a:t>    </a:t>
            </a:r>
            <a:r>
              <a:rPr lang="ru-RU" sz="3600" b="1" dirty="0" err="1" smtClean="0"/>
              <a:t>Легитимизация</a:t>
            </a:r>
            <a:r>
              <a:rPr lang="ru-RU" sz="3600" b="1" dirty="0" smtClean="0"/>
              <a:t> права каждого ребенка с нарушениями речи на получение образования , отвечающего его потребностям, с учетом его индивидуальных потребностей и возможностей в  условиях массового образования.                                    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Дети с нарушениями речи –неоднородная по составу группа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Распространенность нарушений речи среди </a:t>
            </a:r>
          </a:p>
          <a:p>
            <a:pPr algn="ctr">
              <a:buNone/>
            </a:pPr>
            <a:r>
              <a:rPr lang="ru-RU" dirty="0" smtClean="0"/>
              <a:t>младших школьников</a:t>
            </a:r>
          </a:p>
          <a:p>
            <a:pPr algn="ctr">
              <a:buNone/>
            </a:pPr>
            <a:r>
              <a:rPr lang="ru-RU" dirty="0" smtClean="0"/>
              <a:t>их школьников за 2011-2013 учебный год</a:t>
            </a:r>
          </a:p>
          <a:p>
            <a:pPr algn="ctr"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27584" y="2636912"/>
          <a:ext cx="7920880" cy="38895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220"/>
                <a:gridCol w="990110"/>
                <a:gridCol w="990110"/>
                <a:gridCol w="990110"/>
                <a:gridCol w="990110"/>
                <a:gridCol w="990110"/>
                <a:gridCol w="990110"/>
              </a:tblGrid>
              <a:tr h="583404"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2010-2011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2011-2012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2012-2013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30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всего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выявлено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всего 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выявлено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всего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выявлено</a:t>
                      </a:r>
                    </a:p>
                  </a:txBody>
                  <a:tcPr/>
                </a:tc>
              </a:tr>
              <a:tr h="1232738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 классы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46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16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50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15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50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20</a:t>
                      </a:r>
                      <a:endParaRPr lang="ru-RU" sz="2800" b="1" dirty="0"/>
                    </a:p>
                  </a:txBody>
                  <a:tcPr/>
                </a:tc>
              </a:tr>
              <a:tr h="112856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2-4 классы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110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14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121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123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7</a:t>
                      </a:r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Основные трудности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Адаптация к школьному обучению</a:t>
            </a:r>
          </a:p>
          <a:p>
            <a:r>
              <a:rPr lang="ru-RU" b="1" dirty="0" smtClean="0"/>
              <a:t>Недостаточная готовность к усвоению письма и чтения</a:t>
            </a:r>
          </a:p>
          <a:p>
            <a:r>
              <a:rPr lang="ru-RU" b="1" dirty="0" smtClean="0"/>
              <a:t>Трудности речевой коммуникации</a:t>
            </a:r>
          </a:p>
          <a:p>
            <a:r>
              <a:rPr lang="ru-RU" b="1" dirty="0" smtClean="0"/>
              <a:t>Сложности монологической речи</a:t>
            </a:r>
          </a:p>
          <a:p>
            <a:r>
              <a:rPr lang="ru-RU" b="1" dirty="0" smtClean="0"/>
              <a:t>Особенности словесно-логического мышления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Система преодоления нарушений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направлена на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40324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/>
              <a:t>    подготовку учащихся данной категории к дальнейшему обучению в среднем и старшем звене, что является необходимым условием их интеграции в систему общего образования 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Обучение и коррекция через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 smtClean="0"/>
              <a:t>Коррекционные логопедические занятия для детей с первичным незначительным проявлением речевого расстройства в условиях школьного </a:t>
            </a:r>
            <a:r>
              <a:rPr lang="ru-RU" b="1" dirty="0" err="1" smtClean="0"/>
              <a:t>логопункта</a:t>
            </a:r>
            <a:r>
              <a:rPr lang="ru-RU" b="1" dirty="0" smtClean="0"/>
              <a:t> </a:t>
            </a:r>
          </a:p>
          <a:p>
            <a:pPr>
              <a:buNone/>
            </a:pPr>
            <a:r>
              <a:rPr lang="ru-RU" b="1" dirty="0" smtClean="0"/>
              <a:t>    ( фонетический дефект, фонематическое недоразвитие, фонетико-фонематическое недоразвитие, неярко выраженное общее недоразвитие речи, общее недоразвитие речи 3 уровня, нарушения чтения и письма)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C00000"/>
                </a:solidFill>
              </a:rPr>
              <a:t>Биоадекватные</a:t>
            </a:r>
            <a:r>
              <a:rPr lang="ru-RU" b="1" dirty="0" smtClean="0">
                <a:solidFill>
                  <a:srgbClr val="C00000"/>
                </a:solidFill>
              </a:rPr>
              <a:t> педагогические технологии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</a:p>
          <a:p>
            <a:pPr>
              <a:buNone/>
            </a:pPr>
            <a:r>
              <a:rPr lang="ru-RU" b="1" dirty="0" smtClean="0"/>
              <a:t>     БИОАДЕКВАТНОЕ (</a:t>
            </a:r>
            <a:r>
              <a:rPr lang="be-BY" b="1" dirty="0" smtClean="0"/>
              <a:t>ПРИРОДОСООБРАЗНОЕ</a:t>
            </a:r>
            <a:r>
              <a:rPr lang="ru-RU" b="1" dirty="0" smtClean="0"/>
              <a:t>) ПРЕПОДАВАНИЕ </a:t>
            </a:r>
            <a:r>
              <a:rPr lang="ru-RU" dirty="0" smtClean="0"/>
              <a:t>- это процесс передачи знаний, умений и навыков путем организованного формирования необходимых единиц сознания - </a:t>
            </a:r>
            <a:r>
              <a:rPr lang="ru-RU" dirty="0" err="1" smtClean="0"/>
              <a:t>мыслеобразов</a:t>
            </a:r>
            <a:r>
              <a:rPr lang="ru-RU" dirty="0" smtClean="0"/>
              <a:t> и реализации заключенной в них энергии. Главным отличием такого преподавания является раскрытие внутренних ресурсов личности ученика, выявление уже заложенных в ней элементов, основанные на принципе </a:t>
            </a:r>
            <a:r>
              <a:rPr lang="ru-RU" dirty="0" err="1" smtClean="0"/>
              <a:t>природосообразности</a:t>
            </a:r>
            <a:r>
              <a:rPr lang="ru-RU" dirty="0" smtClean="0"/>
              <a:t>, который , в свою очередь, составляет часть Государственного образовательного стандарта.(Маслова Н. В.)</a:t>
            </a:r>
          </a:p>
          <a:p>
            <a:pPr marL="65151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Условия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b="1" dirty="0" smtClean="0"/>
              <a:t>       БИОАДЕКВАТНАЯ (</a:t>
            </a:r>
            <a:r>
              <a:rPr lang="be-BY" sz="1800" b="1" dirty="0" smtClean="0"/>
              <a:t>ПРИРОДОСООБРАЗНАЯ</a:t>
            </a:r>
            <a:r>
              <a:rPr lang="ru-RU" sz="1800" b="1" dirty="0" smtClean="0"/>
              <a:t>) ТЕХНОЛОГИЯ</a:t>
            </a:r>
            <a:r>
              <a:rPr lang="ru-RU" sz="1800" dirty="0" smtClean="0"/>
              <a:t> </a:t>
            </a:r>
            <a:r>
              <a:rPr lang="ru-RU" sz="1800" b="1" dirty="0" smtClean="0"/>
              <a:t>ОБРАЗОВАНИЯ </a:t>
            </a:r>
            <a:r>
              <a:rPr lang="ru-RU" sz="1800" dirty="0" smtClean="0"/>
              <a:t>- основной процесс формирования </a:t>
            </a:r>
            <a:r>
              <a:rPr lang="ru-RU" sz="1800" dirty="0" err="1" smtClean="0"/>
              <a:t>двуполушарного</a:t>
            </a:r>
            <a:r>
              <a:rPr lang="ru-RU" sz="1800" dirty="0" smtClean="0"/>
              <a:t> мышления, организующий в единую систему следующие обязательные компоненты:</a:t>
            </a:r>
            <a:br>
              <a:rPr lang="ru-RU" sz="1800" dirty="0" smtClean="0"/>
            </a:br>
            <a:r>
              <a:rPr lang="ru-RU" sz="1800" dirty="0" smtClean="0"/>
              <a:t>- малые группы (6-8 чел.), позволяющие учитывать индивидуальные способности учащихся и увеличивать их контакт с преподавателем по многим каналам восприятия;</a:t>
            </a:r>
            <a:br>
              <a:rPr lang="ru-RU" sz="1800" dirty="0" smtClean="0"/>
            </a:br>
            <a:r>
              <a:rPr lang="ru-RU" sz="1800" dirty="0" smtClean="0"/>
              <a:t>- небольшие комнаты, создающие обстановку комфорта и релаксации;</a:t>
            </a:r>
            <a:br>
              <a:rPr lang="ru-RU" sz="1800" dirty="0" smtClean="0"/>
            </a:br>
            <a:r>
              <a:rPr lang="ru-RU" sz="1800" dirty="0" smtClean="0"/>
              <a:t>- учебные программы, отражающие достижения современной науки и построенные по принципам целостного мышления;</a:t>
            </a:r>
            <a:br>
              <a:rPr lang="ru-RU" sz="1800" dirty="0" smtClean="0"/>
            </a:br>
            <a:r>
              <a:rPr lang="ru-RU" sz="1800" dirty="0" smtClean="0"/>
              <a:t>- специальные </a:t>
            </a:r>
            <a:r>
              <a:rPr lang="ru-RU" sz="1800" dirty="0" err="1" smtClean="0"/>
              <a:t>биоадекватные</a:t>
            </a:r>
            <a:r>
              <a:rPr lang="ru-RU" sz="1800" dirty="0" smtClean="0"/>
              <a:t> учебники и методические пособия;</a:t>
            </a:r>
            <a:br>
              <a:rPr lang="ru-RU" sz="1800" dirty="0" smtClean="0"/>
            </a:br>
            <a:r>
              <a:rPr lang="ru-RU" sz="1800" dirty="0" smtClean="0"/>
              <a:t>- средства, способствующие вовлечению в учебный процесс 5 органов чувств (ТСО, пособия и другие материалы);</a:t>
            </a:r>
            <a:br>
              <a:rPr lang="ru-RU" sz="1800" dirty="0" smtClean="0"/>
            </a:br>
            <a:r>
              <a:rPr lang="ru-RU" sz="1800" dirty="0" smtClean="0"/>
              <a:t>- преподавательские кадры, подготовленные на основе принципов целостного мышления;</a:t>
            </a:r>
            <a:br>
              <a:rPr lang="ru-RU" sz="1800" dirty="0" smtClean="0"/>
            </a:br>
            <a:r>
              <a:rPr lang="ru-RU" sz="1800" dirty="0" smtClean="0"/>
              <a:t>- финансирование, обеспечивающее материально-техническую базу образования.</a:t>
            </a:r>
          </a:p>
          <a:p>
            <a:pPr>
              <a:buNone/>
            </a:pP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err="1" smtClean="0"/>
              <a:t>Биоадекватные</a:t>
            </a:r>
            <a:r>
              <a:rPr lang="ru-RU" sz="1800" dirty="0" smtClean="0"/>
              <a:t> технологии по форме - это </a:t>
            </a:r>
            <a:r>
              <a:rPr lang="ru-RU" sz="1800" dirty="0" err="1" smtClean="0"/>
              <a:t>релаксационно-активный</a:t>
            </a:r>
            <a:r>
              <a:rPr lang="ru-RU" sz="1800" dirty="0" smtClean="0"/>
              <a:t> процесс учения, т.е </a:t>
            </a:r>
            <a:r>
              <a:rPr lang="ru-RU" sz="1800" dirty="0" err="1" smtClean="0"/>
              <a:t>релаксационно</a:t>
            </a:r>
            <a:r>
              <a:rPr lang="ru-RU" sz="1800" dirty="0" smtClean="0"/>
              <a:t> активная методика.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1"/>
</p:tagLst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586</TotalTime>
  <Words>492</Words>
  <Application>Microsoft Office PowerPoint</Application>
  <PresentationFormat>Экран (4:3)</PresentationFormat>
  <Paragraphs>160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МОУ «Разуменская средняя общеобразовательная школа №3 Белгородского района Белгородской области»</vt:lpstr>
      <vt:lpstr>Притча «Старатели»</vt:lpstr>
      <vt:lpstr>Право детей с нарушениями речи на образование и его реализация на практике</vt:lpstr>
      <vt:lpstr>Дети с нарушениями речи –неоднородная по составу группа</vt:lpstr>
      <vt:lpstr>Основные трудности </vt:lpstr>
      <vt:lpstr>Система преодоления нарушений направлена на</vt:lpstr>
      <vt:lpstr>Обучение и коррекция через</vt:lpstr>
      <vt:lpstr>Биоадекватные педагогические технологии</vt:lpstr>
      <vt:lpstr>Условия</vt:lpstr>
      <vt:lpstr>Ключевые моменты</vt:lpstr>
      <vt:lpstr>Сенсорная горизонталь</vt:lpstr>
      <vt:lpstr>Сенсорная вертикаль</vt:lpstr>
      <vt:lpstr>Модальные типы</vt:lpstr>
      <vt:lpstr>Логопедические занятия</vt:lpstr>
      <vt:lpstr>Структура индивидуального логопедического занятия</vt:lpstr>
      <vt:lpstr>Структура группового занятия</vt:lpstr>
      <vt:lpstr>Приглашаем на логопедическое занятие</vt:lpstr>
      <vt:lpstr>Мое детство</vt:lpstr>
      <vt:lpstr>знакомство</vt:lpstr>
      <vt:lpstr>Сладкий тренажер</vt:lpstr>
      <vt:lpstr>узор</vt:lpstr>
      <vt:lpstr>Волшебная лестница</vt:lpstr>
      <vt:lpstr>загадалки</vt:lpstr>
      <vt:lpstr>репка</vt:lpstr>
      <vt:lpstr>рекомендации</vt:lpstr>
      <vt:lpstr>рефлексия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МОУ «Разуменская средняя общеобразовательная школа №3 Белгородского района Белгородской области»</dc:title>
  <dc:creator>Лина</dc:creator>
  <cp:lastModifiedBy>Лина</cp:lastModifiedBy>
  <cp:revision>63</cp:revision>
  <dcterms:created xsi:type="dcterms:W3CDTF">2013-02-12T09:06:00Z</dcterms:created>
  <dcterms:modified xsi:type="dcterms:W3CDTF">2013-02-24T18:05:13Z</dcterms:modified>
</cp:coreProperties>
</file>