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notesMasterIdLst>
    <p:notesMasterId r:id="rId18"/>
  </p:notesMasterIdLst>
  <p:sldIdLst>
    <p:sldId id="293" r:id="rId2"/>
    <p:sldId id="295" r:id="rId3"/>
    <p:sldId id="296" r:id="rId4"/>
    <p:sldId id="297" r:id="rId5"/>
    <p:sldId id="306" r:id="rId6"/>
    <p:sldId id="302" r:id="rId7"/>
    <p:sldId id="263" r:id="rId8"/>
    <p:sldId id="264" r:id="rId9"/>
    <p:sldId id="300" r:id="rId10"/>
    <p:sldId id="303" r:id="rId11"/>
    <p:sldId id="266" r:id="rId12"/>
    <p:sldId id="265" r:id="rId13"/>
    <p:sldId id="267" r:id="rId14"/>
    <p:sldId id="301" r:id="rId15"/>
    <p:sldId id="304" r:id="rId16"/>
    <p:sldId id="29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FF"/>
    <a:srgbClr val="FFFF66"/>
    <a:srgbClr val="FF99FF"/>
    <a:srgbClr val="66FFFF"/>
    <a:srgbClr val="99FFCC"/>
    <a:srgbClr val="FF0000"/>
    <a:srgbClr val="CCFF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93960" autoAdjust="0"/>
  </p:normalViewPr>
  <p:slideViewPr>
    <p:cSldViewPr>
      <p:cViewPr>
        <p:scale>
          <a:sx n="66" d="100"/>
          <a:sy n="66" d="100"/>
        </p:scale>
        <p:origin x="-133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FFEC424-7A6A-4A5A-ADB2-75E64C7D97D5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9BE34F-17D0-457B-81D9-E02F5A620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205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2147483647 h 1912"/>
              <a:gd name="T4" fmla="*/ 0 w 1588"/>
              <a:gd name="T5" fmla="*/ 2147483647 h 1912"/>
              <a:gd name="T6" fmla="*/ 0 w 1588"/>
              <a:gd name="T7" fmla="*/ 2147483647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5D89E-1216-4A61-8682-83753222B4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4AB-651E-4E03-9E0E-A0FFBFDFFCB6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305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A5750D-D8D6-4208-A819-24C8AFAF1E20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2C559-31B4-48E3-96B4-662500B91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673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AECFA-FF85-44A6-8162-DD96B2D49EB2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95EDD-C068-48C4-8047-CA55055196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0831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5A6AE-111F-4C82-BA98-C14A5BD86926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85C6D-EB37-4EF2-A157-DF9075E4B7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446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A60D1-353F-4389-B26E-7D049A1AE4BA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B2A87-F6A6-49FF-AA5D-AD38215454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661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C082D-0612-4D0D-A3A1-38E87F8A59AB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E1A05-69A4-4A13-9236-6E04498939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039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34D35-4A53-47ED-AFD7-3D6143EF7A12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075CD-5752-4B12-8C5D-3F29E95C34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3533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14AB9-4972-4365-BD13-7BC822575488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ABF23-0ADB-4131-993C-3E7F5F9CD5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858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F70D4-F38C-422C-96D7-CF6A423657B1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DB4D7-F73F-4E60-8330-8C68976DE9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238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616EE-A7B3-452C-B0EA-1C7CAC5B294F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59916-F5E9-4454-BE78-67333AE904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2579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F72B7-6020-486E-A6E8-55A3D75FD231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D1CD5-056D-4B65-9DE4-39C7267425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2733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44CFF8D1-58D5-4C5D-97AF-197567331E93}" type="datetimeFigureOut">
              <a:rPr lang="ru-RU" altLang="ru-RU"/>
              <a:pPr>
                <a:defRPr/>
              </a:pPr>
              <a:t>20.11.2013</a:t>
            </a:fld>
            <a:endParaRPr lang="ru-RU" altLang="ru-RU"/>
          </a:p>
        </p:txBody>
      </p:sp>
      <p:sp>
        <p:nvSpPr>
          <p:cNvPr id="178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DC72234-4019-4CB7-AF19-F7447A29D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0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text=%D0%B6%D0%B8%D0%B2%D0%BE%D1%82%D0%BD%D1%8B%D0%B5%20%D0%BF%D1%83%D1%81%D1%82%D1%8B%D0%BD%D0%B8%20%D0%B8%20%D0%BF%D0%BE%D0%BB%D1%83%D0%BF%D1%83%D1%81%D1%82%D1%8B%D0%BD%D0%B8&amp;img_url=http://img0.liveinternet.ru/images/attach/b/3/28/27/28027232_1214651228_293757554765_827345765_DSC_4979.jpg&amp;pos=6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7152" y="482600"/>
            <a:ext cx="8686800" cy="84124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kern="1200" cap="all" dirty="0">
                <a:effectLst>
                  <a:reflection blurRad="12700" stA="48000" endA="300" endPos="55000" dir="5400000" sy="-90000" algn="bl" rotWithShape="0"/>
                </a:effectLst>
              </a:rPr>
              <a:t>              </a:t>
            </a:r>
            <a:r>
              <a:rPr lang="en-US" sz="3600" kern="1200" cap="all">
                <a:effectLst>
                  <a:reflection blurRad="12700" stA="48000" endA="300" endPos="55000" dir="5400000" sy="-90000" algn="bl" rotWithShape="0"/>
                </a:effectLst>
              </a:rPr>
              <a:t> </a:t>
            </a:r>
            <a:endParaRPr lang="ru-RU" sz="3600" kern="1200" cap="all" dirty="0"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3075" name="Picture 7" descr="1e81ddd7cd1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3714750"/>
            <a:ext cx="4191000" cy="3143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WordArt 12"/>
          <p:cNvSpPr>
            <a:spLocks noChangeArrowheads="1" noChangeShapeType="1" noTextEdit="1"/>
          </p:cNvSpPr>
          <p:nvPr/>
        </p:nvSpPr>
        <p:spPr bwMode="auto">
          <a:xfrm>
            <a:off x="755650" y="401638"/>
            <a:ext cx="7831138" cy="8636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8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пустыни и полупустыни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643188" y="1214438"/>
            <a:ext cx="3357562" cy="44291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altLang="ru-RU" sz="2400" dirty="0" smtClean="0"/>
              <a:t>Из постоянных обитателей здесь больше всего грызунов: сусликов и тушканчиков, полевых мышей, хомяков. Грызуны служат пищей множеству хищников, среди которых и местная лисичка - корсак, и хорёк, и различные птицы, и змеи. 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2400" dirty="0" smtClean="0"/>
          </a:p>
        </p:txBody>
      </p:sp>
      <p:pic>
        <p:nvPicPr>
          <p:cNvPr id="12291" name="Picture 2" descr="C:\Documents and Settings\Катя\Рабочий стол\Анюта\картинки\5744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500188"/>
            <a:ext cx="263207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3" descr="C:\Documents and Settings\Катя\Рабочий стол\Анюта\картинки\kengoroor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4859338"/>
            <a:ext cx="3000375" cy="199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857625"/>
            <a:ext cx="2381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052513"/>
            <a:ext cx="2600325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359400"/>
            <a:ext cx="2309813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WordArt 9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5616575" cy="525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pattFill prst="smCheck">
                    <a:fgClr>
                      <a:srgbClr val="CCFFFF"/>
                    </a:fgClr>
                    <a:bgClr>
                      <a:srgbClr val="FFCC99"/>
                    </a:bgClr>
                  </a:pattFill>
                  <a:round/>
                  <a:headEnd/>
                  <a:tailEnd/>
                </a:ln>
                <a:solidFill>
                  <a:srgbClr val="B2B2B2">
                    <a:alpha val="58038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Georgia"/>
              </a:rPr>
              <a:t>типичные животные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500042"/>
            <a:ext cx="8686800" cy="85725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kern="1200" cap="all" dirty="0">
                <a:effectLst>
                  <a:reflection blurRad="12700" stA="48000" endA="300" endPos="55000" dir="5400000" sy="-90000" algn="bl" rotWithShape="0"/>
                </a:effectLst>
              </a:rPr>
              <a:t>    </a:t>
            </a:r>
            <a:r>
              <a:rPr lang="ru-RU" sz="5400" kern="1200" cap="all" dirty="0">
                <a:effectLst>
                  <a:reflection blurRad="12700" stA="48000" endA="300" endPos="55000" dir="5400000" sy="-90000" algn="bl" rotWithShape="0"/>
                </a:effectLst>
              </a:rPr>
              <a:t>Животные  пустынь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072063" y="1500188"/>
            <a:ext cx="3919537" cy="4824412"/>
          </a:xfrm>
        </p:spPr>
        <p:txBody>
          <a:bodyPr/>
          <a:lstStyle/>
          <a:p>
            <a:pPr algn="just" eaLnBrk="1" hangingPunct="1">
              <a:defRPr/>
            </a:pPr>
            <a:endParaRPr lang="ru-RU" altLang="ru-RU" sz="2400" b="1" smtClean="0"/>
          </a:p>
          <a:p>
            <a:pPr algn="just" eaLnBrk="1" hangingPunct="1">
              <a:defRPr/>
            </a:pPr>
            <a:endParaRPr lang="ru-RU" altLang="ru-RU" sz="2400" b="1" smtClean="0"/>
          </a:p>
          <a:p>
            <a:pPr algn="just" eaLnBrk="1" hangingPunct="1">
              <a:defRPr/>
            </a:pPr>
            <a:endParaRPr lang="ru-RU" altLang="ru-RU" sz="2400" b="1" smtClean="0"/>
          </a:p>
          <a:p>
            <a:pPr algn="just" eaLnBrk="1" hangingPunct="1">
              <a:defRPr/>
            </a:pPr>
            <a:r>
              <a:rPr lang="ru-RU" altLang="ru-RU" sz="4400" b="1" smtClean="0"/>
              <a:t> верблюд</a:t>
            </a:r>
          </a:p>
        </p:txBody>
      </p:sp>
      <p:pic>
        <p:nvPicPr>
          <p:cNvPr id="5" name="Picture 4" descr="верблюд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4188" y="1947863"/>
            <a:ext cx="4991100" cy="39846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75px-Tarantula.jpg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288" y="1955800"/>
            <a:ext cx="3886200" cy="4056063"/>
          </a:xfrm>
        </p:spPr>
      </p:pic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4857750" y="1600200"/>
            <a:ext cx="4133850" cy="4543425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800" b="1" smtClean="0"/>
              <a:t> </a:t>
            </a:r>
          </a:p>
          <a:p>
            <a:pPr algn="just" eaLnBrk="1" hangingPunct="1">
              <a:defRPr/>
            </a:pPr>
            <a:endParaRPr lang="ru-RU" altLang="ru-RU" sz="4800" b="1" smtClean="0"/>
          </a:p>
          <a:p>
            <a:pPr algn="just" eaLnBrk="1" hangingPunct="1">
              <a:defRPr/>
            </a:pPr>
            <a:r>
              <a:rPr lang="ru-RU" altLang="ru-RU" sz="4800" b="1" smtClean="0"/>
              <a:t>тарантул</a:t>
            </a:r>
          </a:p>
        </p:txBody>
      </p:sp>
      <p:sp>
        <p:nvSpPr>
          <p:cNvPr id="14340" name="WordArt 5"/>
          <p:cNvSpPr>
            <a:spLocks noChangeArrowheads="1" noChangeShapeType="1" noTextEdit="1"/>
          </p:cNvSpPr>
          <p:nvPr/>
        </p:nvSpPr>
        <p:spPr bwMode="auto">
          <a:xfrm>
            <a:off x="1476375" y="188913"/>
            <a:ext cx="5318125" cy="15049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4000" b="1" kern="10" normalizeH="1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Segoe Print"/>
              </a:rPr>
              <a:t>животные пустынь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343400" cy="4724400"/>
          </a:xfrm>
        </p:spPr>
        <p:txBody>
          <a:bodyPr/>
          <a:lstStyle/>
          <a:p>
            <a:pPr algn="just" eaLnBrk="1" hangingPunct="1">
              <a:defRPr/>
            </a:pPr>
            <a:endParaRPr lang="ru-RU" altLang="ru-RU" sz="4800" b="1" smtClean="0"/>
          </a:p>
          <a:p>
            <a:pPr algn="just" eaLnBrk="1" hangingPunct="1">
              <a:defRPr/>
            </a:pPr>
            <a:r>
              <a:rPr lang="ru-RU" altLang="ru-RU" sz="4800" b="1" smtClean="0"/>
              <a:t> тушканчик</a:t>
            </a:r>
          </a:p>
        </p:txBody>
      </p:sp>
      <p:pic>
        <p:nvPicPr>
          <p:cNvPr id="5" name="Picture 4" descr="bi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1350" y="2054225"/>
            <a:ext cx="3521075" cy="3827463"/>
          </a:xfrm>
        </p:spPr>
      </p:pic>
      <p:sp>
        <p:nvSpPr>
          <p:cNvPr id="15364" name="WordArt 6"/>
          <p:cNvSpPr>
            <a:spLocks noChangeArrowheads="1" noChangeShapeType="1" noTextEdit="1"/>
          </p:cNvSpPr>
          <p:nvPr/>
        </p:nvSpPr>
        <p:spPr bwMode="auto">
          <a:xfrm>
            <a:off x="1116013" y="188913"/>
            <a:ext cx="3600450" cy="1368425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/>
            <a:r>
              <a:rPr lang="ru-RU" sz="40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Tahoma"/>
                <a:ea typeface="Tahoma"/>
                <a:cs typeface="Tahoma"/>
              </a:rPr>
              <a:t>животные пустынь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ru-RU" altLang="ru-RU" smtClean="0"/>
          </a:p>
        </p:txBody>
      </p:sp>
      <p:pic>
        <p:nvPicPr>
          <p:cNvPr id="16388" name="Picture 4" descr="пустыня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549275"/>
            <a:ext cx="8874125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905000"/>
            <a:ext cx="7283152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4400" dirty="0" smtClean="0"/>
              <a:t>Человек не успел по-настоящему освоить эти земли, они используются в лучшем случае как пастбища для овец и верблюдов.</a:t>
            </a:r>
          </a:p>
          <a:p>
            <a:pPr eaLnBrk="1" hangingPunct="1">
              <a:defRPr/>
            </a:pPr>
            <a:endParaRPr lang="ru-RU" altLang="ru-RU" sz="4400" dirty="0" smtClean="0"/>
          </a:p>
        </p:txBody>
      </p:sp>
      <p:sp>
        <p:nvSpPr>
          <p:cNvPr id="17412" name="WordArt 5"/>
          <p:cNvSpPr>
            <a:spLocks noChangeArrowheads="1" noChangeShapeType="1" noTextEdit="1"/>
          </p:cNvSpPr>
          <p:nvPr/>
        </p:nvSpPr>
        <p:spPr bwMode="auto">
          <a:xfrm>
            <a:off x="1547813" y="333375"/>
            <a:ext cx="5834062" cy="115252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000" b="1" i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ahoma"/>
                <a:ea typeface="Tahoma"/>
                <a:cs typeface="Tahoma"/>
              </a:rPr>
              <a:t>возможность использования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343400" cy="4724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8000"/>
              </a:lnSpc>
              <a:spcBef>
                <a:spcPts val="600"/>
              </a:spcBef>
              <a:defRPr/>
            </a:pPr>
            <a:r>
              <a:rPr lang="ru-RU" altLang="ru-RU" sz="2400" smtClean="0"/>
              <a:t>Участки пустынь и полупустынь с обильным естественным или искусственным увлажнением, обусловленным близостью рек и грунтовых вод;</a:t>
            </a:r>
          </a:p>
          <a:p>
            <a:pPr eaLnBrk="1" hangingPunct="1">
              <a:lnSpc>
                <a:spcPct val="108000"/>
              </a:lnSpc>
              <a:spcBef>
                <a:spcPts val="600"/>
              </a:spcBef>
              <a:defRPr/>
            </a:pPr>
            <a:r>
              <a:rPr lang="ru-RU" altLang="ru-RU" sz="2400" smtClean="0"/>
              <a:t>С богатой растительностью;</a:t>
            </a:r>
          </a:p>
          <a:p>
            <a:pPr eaLnBrk="1" hangingPunct="1">
              <a:lnSpc>
                <a:spcPct val="108000"/>
              </a:lnSpc>
              <a:spcBef>
                <a:spcPts val="600"/>
              </a:spcBef>
              <a:defRPr/>
            </a:pPr>
            <a:r>
              <a:rPr lang="ru-RU" altLang="ru-RU" sz="2400" smtClean="0"/>
              <a:t> Обычно густо населены</a:t>
            </a:r>
          </a:p>
        </p:txBody>
      </p:sp>
      <p:pic>
        <p:nvPicPr>
          <p:cNvPr id="18435" name="Picture 2" descr="C:\Documents and Settings\Valentin\Рабочий стол\Новая папка\оазис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1143000"/>
            <a:ext cx="4357687" cy="4857750"/>
          </a:xfrm>
        </p:spPr>
      </p:pic>
      <p:sp>
        <p:nvSpPr>
          <p:cNvPr id="18436" name="WordArt 5"/>
          <p:cNvSpPr>
            <a:spLocks noChangeArrowheads="1" noChangeShapeType="1" noTextEdit="1"/>
          </p:cNvSpPr>
          <p:nvPr/>
        </p:nvSpPr>
        <p:spPr bwMode="auto">
          <a:xfrm>
            <a:off x="4140200" y="333375"/>
            <a:ext cx="201612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9525">
                  <a:solidFill>
                    <a:srgbClr val="CCFFFF"/>
                  </a:solidFill>
                  <a:round/>
                  <a:headEnd/>
                  <a:tailEnd/>
                </a:ln>
                <a:solidFill>
                  <a:srgbClr val="FF99CC">
                    <a:alpha val="0"/>
                  </a:srgbClr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оазис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700213"/>
            <a:ext cx="8686800" cy="4383087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mtClean="0">
                <a:solidFill>
                  <a:srgbClr val="FFFF00"/>
                </a:solidFill>
              </a:rPr>
              <a:t>Географическое положение</a:t>
            </a:r>
          </a:p>
          <a:p>
            <a:pPr eaLnBrk="1" hangingPunct="1">
              <a:defRPr/>
            </a:pPr>
            <a:r>
              <a:rPr lang="ru-RU" altLang="ru-RU" smtClean="0">
                <a:solidFill>
                  <a:srgbClr val="FFFF00"/>
                </a:solidFill>
              </a:rPr>
              <a:t>Климат</a:t>
            </a:r>
          </a:p>
          <a:p>
            <a:pPr eaLnBrk="1" hangingPunct="1">
              <a:defRPr/>
            </a:pPr>
            <a:r>
              <a:rPr lang="ru-RU" altLang="ru-RU" smtClean="0">
                <a:solidFill>
                  <a:srgbClr val="FFFF00"/>
                </a:solidFill>
              </a:rPr>
              <a:t>Почвы</a:t>
            </a:r>
          </a:p>
          <a:p>
            <a:pPr eaLnBrk="1" hangingPunct="1">
              <a:defRPr/>
            </a:pPr>
            <a:r>
              <a:rPr lang="ru-RU" altLang="ru-RU" smtClean="0">
                <a:solidFill>
                  <a:srgbClr val="FFFF00"/>
                </a:solidFill>
              </a:rPr>
              <a:t>Растительный мир </a:t>
            </a:r>
          </a:p>
          <a:p>
            <a:pPr eaLnBrk="1" hangingPunct="1">
              <a:defRPr/>
            </a:pPr>
            <a:r>
              <a:rPr lang="ru-RU" altLang="ru-RU" smtClean="0">
                <a:solidFill>
                  <a:srgbClr val="FFFF00"/>
                </a:solidFill>
              </a:rPr>
              <a:t>Редкие и исчезающие растения</a:t>
            </a:r>
          </a:p>
          <a:p>
            <a:pPr eaLnBrk="1" hangingPunct="1">
              <a:defRPr/>
            </a:pPr>
            <a:r>
              <a:rPr lang="ru-RU" altLang="ru-RU" smtClean="0">
                <a:solidFill>
                  <a:srgbClr val="FFFF00"/>
                </a:solidFill>
              </a:rPr>
              <a:t>Животный мир </a:t>
            </a:r>
          </a:p>
          <a:p>
            <a:pPr eaLnBrk="1" hangingPunct="1">
              <a:defRPr/>
            </a:pPr>
            <a:r>
              <a:rPr lang="ru-RU" altLang="ru-RU" smtClean="0">
                <a:solidFill>
                  <a:srgbClr val="FFFF00"/>
                </a:solidFill>
              </a:rPr>
              <a:t>Редкие и исчезающие животные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39750" y="476250"/>
            <a:ext cx="81359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alt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ijaya" pitchFamily="34" charset="0"/>
              </a:rPr>
              <a:t>Содержание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98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98" decel="100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98" decel="100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98" decel="100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9750" y="1773238"/>
            <a:ext cx="4037013" cy="392588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000" smtClean="0">
                <a:solidFill>
                  <a:srgbClr val="271D18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i="1" smtClean="0">
                <a:latin typeface="Times New Roman" pitchFamily="18" charset="0"/>
              </a:rPr>
              <a:t>Полупустыни и пустыни расположены в области резко континентального климата.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smtClean="0">
                <a:latin typeface="Times New Roman" pitchFamily="18" charset="0"/>
              </a:rPr>
              <a:t>   </a:t>
            </a:r>
            <a:r>
              <a:rPr lang="ru-RU" altLang="ru-RU" sz="2400" i="1" smtClean="0">
                <a:latin typeface="Times New Roman" pitchFamily="18" charset="0"/>
              </a:rPr>
              <a:t>Полупустыни и пустыни лежат на прикаспийской низменности.  </a:t>
            </a:r>
            <a:r>
              <a:rPr lang="ru-RU" altLang="ru-RU" sz="2400" smtClean="0">
                <a:latin typeface="Times New Roman" pitchFamily="18" charset="0"/>
              </a:rPr>
              <a:t>   </a:t>
            </a:r>
            <a:endParaRPr lang="ru-RU" altLang="ru-RU" sz="2400" smtClean="0"/>
          </a:p>
          <a:p>
            <a:pPr eaLnBrk="1" hangingPunct="1">
              <a:lnSpc>
                <a:spcPct val="90000"/>
              </a:lnSpc>
              <a:defRPr/>
            </a:pPr>
            <a:endParaRPr lang="ru-RU" altLang="ru-RU" sz="2400" smtClean="0"/>
          </a:p>
        </p:txBody>
      </p:sp>
      <p:pic>
        <p:nvPicPr>
          <p:cNvPr id="270343" name="Picture 7" descr="лолоолол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2420938"/>
            <a:ext cx="4257675" cy="2940050"/>
          </a:xfrm>
          <a:ln>
            <a:solidFill>
              <a:srgbClr val="080808"/>
            </a:solidFill>
            <a:miter lim="800000"/>
            <a:headEnd/>
            <a:tailEnd/>
          </a:ln>
        </p:spPr>
      </p:pic>
      <p:sp>
        <p:nvSpPr>
          <p:cNvPr id="5124" name="WordArt 5"/>
          <p:cNvSpPr>
            <a:spLocks noChangeArrowheads="1" noChangeShapeType="1" noTextEdit="1"/>
          </p:cNvSpPr>
          <p:nvPr/>
        </p:nvSpPr>
        <p:spPr bwMode="auto">
          <a:xfrm>
            <a:off x="1619250" y="549275"/>
            <a:ext cx="6042025" cy="1511300"/>
          </a:xfrm>
          <a:prstGeom prst="rect">
            <a:avLst/>
          </a:prstGeom>
        </p:spPr>
        <p:txBody>
          <a:bodyPr wrap="none" fromWordArt="1">
            <a:prstTxWarp prst="textSlantDown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4000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99FFCC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ahoma"/>
                <a:ea typeface="Tahoma"/>
                <a:cs typeface="Tahoma"/>
              </a:rPr>
              <a:t>географическое положение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0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0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0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70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70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70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70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70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70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8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0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0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70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4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9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628775"/>
            <a:ext cx="8229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i="1" smtClean="0">
                <a:solidFill>
                  <a:srgbClr val="66FFFF"/>
                </a:solidFill>
                <a:latin typeface="Times New Roman" pitchFamily="18" charset="0"/>
              </a:rPr>
              <a:t>Полупустыни и пустыни сухой, резко континентальный климат. Это связано с тем, что циклоны здесь крайне редкие гости, зато антициклоны приходят постоянно из глубины Евразии. Зимы полупустынях и пустынях холодные. Лето в полупустынях и пустынях жаркое. </a:t>
            </a:r>
            <a:r>
              <a:rPr lang="ru-RU" altLang="ru-RU" sz="2400" smtClean="0">
                <a:solidFill>
                  <a:srgbClr val="66FFFF"/>
                </a:solidFill>
                <a:latin typeface="Monotype Corsiva" pitchFamily="66" charset="0"/>
              </a:rPr>
              <a:t>  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altLang="ru-RU" sz="2400" smtClean="0">
              <a:solidFill>
                <a:srgbClr val="66FFFF"/>
              </a:solidFill>
            </a:endParaRPr>
          </a:p>
        </p:txBody>
      </p:sp>
      <p:sp>
        <p:nvSpPr>
          <p:cNvPr id="6147" name="WordArt 5"/>
          <p:cNvSpPr>
            <a:spLocks noChangeArrowheads="1" noChangeShapeType="1" noTextEdit="1"/>
          </p:cNvSpPr>
          <p:nvPr/>
        </p:nvSpPr>
        <p:spPr bwMode="auto">
          <a:xfrm>
            <a:off x="2843213" y="549275"/>
            <a:ext cx="3429000" cy="10763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60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ahoma"/>
                <a:ea typeface="Tahoma"/>
                <a:cs typeface="Tahoma"/>
              </a:rPr>
              <a:t>климат</a:t>
            </a:r>
          </a:p>
        </p:txBody>
      </p:sp>
      <p:pic>
        <p:nvPicPr>
          <p:cNvPr id="6149" name="Picture 7" descr="2938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85">
            <a:off x="4859338" y="3933825"/>
            <a:ext cx="388937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2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905000"/>
            <a:ext cx="282575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200" smtClean="0">
                <a:solidFill>
                  <a:srgbClr val="FFFF66"/>
                </a:solidFill>
              </a:rPr>
              <a:t>Почвы пустынь – серозёмы, они сильно засолены. Но за счёт содержания большого количества минеральных солей при орошении становятся плодородными.</a:t>
            </a:r>
          </a:p>
        </p:txBody>
      </p:sp>
      <p:sp>
        <p:nvSpPr>
          <p:cNvPr id="7171" name="WordArt 5"/>
          <p:cNvSpPr>
            <a:spLocks noChangeArrowheads="1" noChangeShapeType="1" noTextEdit="1"/>
          </p:cNvSpPr>
          <p:nvPr/>
        </p:nvSpPr>
        <p:spPr bwMode="auto">
          <a:xfrm>
            <a:off x="1187450" y="549275"/>
            <a:ext cx="2447925" cy="1150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4400" i="1" kern="10" spc="88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почвы</a:t>
            </a:r>
          </a:p>
        </p:txBody>
      </p:sp>
      <p:pic>
        <p:nvPicPr>
          <p:cNvPr id="7172" name="Picture 6" descr="chaganly-kanalizaciy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773238"/>
            <a:ext cx="5076825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C:\Documents and Settings\Катя\Рабочий стол\Анюта\0_fe7_85d8e397_X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" y="1484313"/>
            <a:ext cx="2879725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WordArt 10"/>
          <p:cNvSpPr>
            <a:spLocks noChangeArrowheads="1" noChangeShapeType="1" noTextEdit="1"/>
          </p:cNvSpPr>
          <p:nvPr/>
        </p:nvSpPr>
        <p:spPr bwMode="auto">
          <a:xfrm>
            <a:off x="611188" y="260350"/>
            <a:ext cx="3960812" cy="7921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40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ahoma"/>
                <a:ea typeface="Tahoma"/>
                <a:cs typeface="Tahoma"/>
              </a:rPr>
              <a:t>растения</a:t>
            </a:r>
          </a:p>
        </p:txBody>
      </p:sp>
      <p:pic>
        <p:nvPicPr>
          <p:cNvPr id="8198" name="Picture 24" descr="cere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0" y="1988840"/>
            <a:ext cx="416242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500042"/>
            <a:ext cx="8686800" cy="841248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kern="1200" cap="all" dirty="0">
                <a:effectLst>
                  <a:reflection blurRad="12700" stA="48000" endA="300" endPos="55000" dir="5400000" sy="-90000" algn="bl" rotWithShape="0"/>
                </a:effectLst>
              </a:rPr>
              <a:t>  </a:t>
            </a:r>
            <a:r>
              <a:rPr lang="ru-RU" sz="4800" kern="1200" cap="all" dirty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Растения пустынь</a:t>
            </a:r>
          </a:p>
        </p:txBody>
      </p:sp>
      <p:pic>
        <p:nvPicPr>
          <p:cNvPr id="2050" name="Picture 2" descr="C:\Documents and Settings\Valentin\Рабочий стол\Новая папка\вербл.кол.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827338"/>
            <a:ext cx="3971925" cy="2527300"/>
          </a:xfrm>
        </p:spPr>
      </p:pic>
      <p:sp>
        <p:nvSpPr>
          <p:cNvPr id="14" name="Содержимое 13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343400" cy="4724400"/>
          </a:xfrm>
        </p:spPr>
        <p:txBody>
          <a:bodyPr>
            <a:prstTxWarp prst="textCurveUp">
              <a:avLst/>
            </a:prstTxWarp>
            <a:normAutofit/>
            <a:scene3d>
              <a:camera prst="perspectiveLeft"/>
              <a:lightRig rig="threePt" dir="t"/>
            </a:scene3d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endParaRPr lang="ru-RU" sz="2800" b="1" i="1" kern="1200" dirty="0">
              <a:solidFill>
                <a:schemeClr val="accent1">
                  <a:lumMod val="50000"/>
                </a:schemeClr>
              </a:solidFill>
              <a:effectLst/>
            </a:endParaRP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2800" b="1" i="1" kern="1200" dirty="0">
                <a:solidFill>
                  <a:schemeClr val="accent1">
                    <a:lumMod val="50000"/>
                  </a:schemeClr>
                </a:solidFill>
                <a:effectLst/>
              </a:rPr>
              <a:t>Верблюжья колючка</a:t>
            </a:r>
          </a:p>
        </p:txBody>
      </p:sp>
      <p:pic>
        <p:nvPicPr>
          <p:cNvPr id="2051" name="Picture 3" descr="C:\Documents and Settings\Valentin\Рабочий стол\Новая папка\вербл.кол..jpg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2143125"/>
            <a:ext cx="278606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Valentin\Рабочий стол\Новая папка\275px-Saxaul-baum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188" y="1428750"/>
            <a:ext cx="4013200" cy="3843338"/>
          </a:xfrm>
        </p:spPr>
      </p:pic>
      <p:pic>
        <p:nvPicPr>
          <p:cNvPr id="3075" name="Picture 3" descr="C:\Documents and Settings\Valentin\Рабочий стол\Новая папка\джузгун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57813" y="1428750"/>
            <a:ext cx="3543300" cy="3757613"/>
          </a:xfrm>
        </p:spPr>
      </p:pic>
      <p:pic>
        <p:nvPicPr>
          <p:cNvPr id="3076" name="Picture 4" descr="C:\Documents and Settings\Valentin\Рабочий стол\Новая папка\джузгун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4714875"/>
            <a:ext cx="407193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WordArt 7"/>
          <p:cNvSpPr>
            <a:spLocks noChangeArrowheads="1" noChangeShapeType="1" noTextEdit="1"/>
          </p:cNvSpPr>
          <p:nvPr/>
        </p:nvSpPr>
        <p:spPr bwMode="auto">
          <a:xfrm>
            <a:off x="2268538" y="188913"/>
            <a:ext cx="446405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Impact"/>
              </a:rPr>
              <a:t>саксаул                                  джузгун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4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4732337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i="1" kern="10" spc="880">
                <a:solidFill>
                  <a:srgbClr val="FFFF66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Monotype Corsiva"/>
              </a:rPr>
              <a:t>мир животных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68313" y="6021388"/>
            <a:ext cx="80645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altLang="ru-RU" i="1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полупустынях и пустынях есть животные:  тушканчики, мыши полёвки, змеи, ящерицы, жучки, скорпионы.</a:t>
            </a:r>
            <a:r>
              <a:rPr lang="ru-RU" altLang="ru-RU" i="1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ru-RU" altLang="ru-RU"/>
          </a:p>
        </p:txBody>
      </p:sp>
      <p:pic>
        <p:nvPicPr>
          <p:cNvPr id="11268" name="Picture 8" descr="i?id=30800940-5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4617">
            <a:off x="323850" y="1412875"/>
            <a:ext cx="3529013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0" descr="327a987dcdf42e1322030107d4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9467">
            <a:off x="5508625" y="908050"/>
            <a:ext cx="338455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 descr="dro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852738"/>
            <a:ext cx="3168650" cy="286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Arial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1241</TotalTime>
  <Words>244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Океан</vt:lpstr>
      <vt:lpstr>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Растения пустынь</vt:lpstr>
      <vt:lpstr>Презентация PowerPoint</vt:lpstr>
      <vt:lpstr>Презентация PowerPoint</vt:lpstr>
      <vt:lpstr>Презентация PowerPoint</vt:lpstr>
      <vt:lpstr>    Животные  пустынь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141</cp:revision>
  <dcterms:modified xsi:type="dcterms:W3CDTF">2013-11-20T16:04:32Z</dcterms:modified>
</cp:coreProperties>
</file>