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60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204" y="11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8C7661F-5FB5-441E-AE9B-206A3420CB3E}" type="datetimeFigureOut">
              <a:rPr lang="ru-RU" smtClean="0"/>
              <a:t>17.10.2010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915CF8A-752D-4902-AB6B-DCE590AA187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C7661F-5FB5-441E-AE9B-206A3420CB3E}" type="datetimeFigureOut">
              <a:rPr lang="ru-RU" smtClean="0"/>
              <a:t>17.10.2010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15CF8A-752D-4902-AB6B-DCE590AA18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8C7661F-5FB5-441E-AE9B-206A3420CB3E}" type="datetimeFigureOut">
              <a:rPr lang="ru-RU" smtClean="0"/>
              <a:t>17.10.2010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915CF8A-752D-4902-AB6B-DCE590AA18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dirty="0" smtClean="0"/>
              <a:t>Образец текста</a:t>
            </a:r>
          </a:p>
          <a:p>
            <a:pPr lvl="1" eaLnBrk="1" latinLnBrk="0" hangingPunct="1"/>
            <a:r>
              <a:rPr lang="ru-RU" dirty="0" smtClean="0"/>
              <a:t>Второй уровень</a:t>
            </a:r>
          </a:p>
          <a:p>
            <a:pPr lvl="2" eaLnBrk="1" latinLnBrk="0" hangingPunct="1"/>
            <a:r>
              <a:rPr lang="ru-RU" dirty="0" smtClean="0"/>
              <a:t>Третий уровень</a:t>
            </a:r>
          </a:p>
          <a:p>
            <a:pPr lvl="3" eaLnBrk="1" latinLnBrk="0" hangingPunct="1"/>
            <a:r>
              <a:rPr lang="ru-RU" dirty="0" smtClean="0"/>
              <a:t>Четвертый уровень</a:t>
            </a:r>
          </a:p>
          <a:p>
            <a:pPr lvl="4" eaLnBrk="1" latinLnBrk="0" hangingPunct="1"/>
            <a:r>
              <a:rPr lang="ru-RU" dirty="0" smtClean="0"/>
              <a:t>Пятый уровень</a:t>
            </a:r>
            <a:endParaRPr kumimoji="0"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C7661F-5FB5-441E-AE9B-206A3420CB3E}" type="datetimeFigureOut">
              <a:rPr lang="ru-RU" smtClean="0"/>
              <a:t>17.10.2010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15CF8A-752D-4902-AB6B-DCE590AA18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8C7661F-5FB5-441E-AE9B-206A3420CB3E}" type="datetimeFigureOut">
              <a:rPr lang="ru-RU" smtClean="0"/>
              <a:t>17.10.2010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915CF8A-752D-4902-AB6B-DCE590AA187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C7661F-5FB5-441E-AE9B-206A3420CB3E}" type="datetimeFigureOut">
              <a:rPr lang="ru-RU" smtClean="0"/>
              <a:t>17.10.2010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15CF8A-752D-4902-AB6B-DCE590AA18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C7661F-5FB5-441E-AE9B-206A3420CB3E}" type="datetimeFigureOut">
              <a:rPr lang="ru-RU" smtClean="0"/>
              <a:t>17.10.2010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15CF8A-752D-4902-AB6B-DCE590AA18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C7661F-5FB5-441E-AE9B-206A3420CB3E}" type="datetimeFigureOut">
              <a:rPr lang="ru-RU" smtClean="0"/>
              <a:t>17.10.2010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15CF8A-752D-4902-AB6B-DCE590AA18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8C7661F-5FB5-441E-AE9B-206A3420CB3E}" type="datetimeFigureOut">
              <a:rPr lang="ru-RU" smtClean="0"/>
              <a:t>17.10.2010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15CF8A-752D-4902-AB6B-DCE590AA18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C7661F-5FB5-441E-AE9B-206A3420CB3E}" type="datetimeFigureOut">
              <a:rPr lang="ru-RU" smtClean="0"/>
              <a:t>17.10.2010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15CF8A-752D-4902-AB6B-DCE590AA18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C7661F-5FB5-441E-AE9B-206A3420CB3E}" type="datetimeFigureOut">
              <a:rPr lang="ru-RU" smtClean="0"/>
              <a:t>17.10.2010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15CF8A-752D-4902-AB6B-DCE590AA187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dirty="0" smtClean="0"/>
              <a:t>Образец текста</a:t>
            </a:r>
          </a:p>
          <a:p>
            <a:pPr lvl="1" eaLnBrk="1" latinLnBrk="0" hangingPunct="1"/>
            <a:r>
              <a:rPr kumimoji="0" lang="ru-RU" dirty="0" smtClean="0"/>
              <a:t>Второй уровень</a:t>
            </a:r>
          </a:p>
          <a:p>
            <a:pPr lvl="2" eaLnBrk="1" latinLnBrk="0" hangingPunct="1"/>
            <a:r>
              <a:rPr kumimoji="0" lang="ru-RU" dirty="0" smtClean="0"/>
              <a:t>Третий уровень</a:t>
            </a:r>
          </a:p>
          <a:p>
            <a:pPr lvl="3" eaLnBrk="1" latinLnBrk="0" hangingPunct="1"/>
            <a:r>
              <a:rPr kumimoji="0" lang="ru-RU" dirty="0" smtClean="0"/>
              <a:t>Четвертый уровень</a:t>
            </a:r>
          </a:p>
          <a:p>
            <a:pPr lvl="4" eaLnBrk="1" latinLnBrk="0" hangingPunct="1"/>
            <a:r>
              <a:rPr kumimoji="0" lang="ru-RU" dirty="0" smtClean="0"/>
              <a:t>Пятый уровень</a:t>
            </a:r>
            <a:endParaRPr kumimoji="0" lang="en-US" dirty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8C7661F-5FB5-441E-AE9B-206A3420CB3E}" type="datetimeFigureOut">
              <a:rPr lang="ru-RU" smtClean="0"/>
              <a:t>17.10.2010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915CF8A-752D-4902-AB6B-DCE590AA187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Роль отца в воспитании ребенка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Семинар с элементами тренинга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Одинокий мужчина.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92500"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>
              <a:buNone/>
            </a:pPr>
            <a:r>
              <a:rPr lang="ru-RU" sz="1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</a:t>
            </a:r>
            <a:r>
              <a:rPr lang="ru-RU" sz="20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 только вспомните, сколько раз мужчины спасали мир от краха, кампании – от банкротства по долгу своей службы. Неужели вы в самом деле думаете, что о</a:t>
            </a:r>
            <a:r>
              <a:rPr lang="ru-RU" sz="20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ни не способны на подвиги, ради своего семейства?</a:t>
            </a:r>
          </a:p>
          <a:p>
            <a:pPr algn="just">
              <a:buNone/>
            </a:pPr>
            <a:r>
              <a:rPr lang="ru-RU" sz="20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Только посмотрите, какое количество отцов каждые выходные, отказывая себе в заслуженном отдыхе не диване, ходят с детьми на футбол, в кафе, музей. И по утрам провожают детей в школу, между прочим, не только мамы. Я вообще считаю, что каждый мужчина, если ему не мешать с самого начала и дать привыкнуть, способен сделать все для своей семьи. Конечно, не сразу, не так умело, как это делают женщины, но со временем ничуть не хуже. И вряд ли кто-то имеет право мешать им заботиться о собственных детях. В  них чувство отцовства тоже заложено  природой. Только об этом мало кто помнит и говорит.»</a:t>
            </a:r>
            <a:endParaRPr lang="ru-RU" sz="20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</a:t>
            </a:r>
            <a:r>
              <a:rPr lang="ru-RU" dirty="0" err="1" smtClean="0"/>
              <a:t>Эвелин</a:t>
            </a:r>
            <a:r>
              <a:rPr lang="ru-RU" dirty="0" smtClean="0"/>
              <a:t> </a:t>
            </a:r>
            <a:r>
              <a:rPr lang="ru-RU" dirty="0" err="1" smtClean="0"/>
              <a:t>Сюллеро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7472386" cy="4846320"/>
          </a:xfrm>
        </p:spPr>
        <p:txBody>
          <a:bodyPr>
            <a:normAutofit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ru-RU" sz="5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«Когда в семье женщина</a:t>
            </a:r>
            <a:r>
              <a:rPr lang="ru-RU" sz="5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побеждает мужчину </a:t>
            </a:r>
            <a:r>
              <a:rPr lang="ru-RU" sz="5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, за это расплачивается ребенок»</a:t>
            </a:r>
            <a:endParaRPr lang="ru-RU" sz="54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7239000" cy="1143000"/>
          </a:xfrm>
        </p:spPr>
        <p:txBody>
          <a:bodyPr/>
          <a:lstStyle/>
          <a:p>
            <a:r>
              <a:rPr lang="ru-RU" dirty="0" smtClean="0"/>
              <a:t>Отец, ждущий ребенка.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7239000" cy="5169876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>
              <a:buNone/>
            </a:pP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</a:t>
            </a:r>
            <a:r>
              <a:rPr lang="ru-RU" sz="36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Меня охватила безмерная любовь и гордость, самодовольство, безграничное благоговение. Наконец-то я реализовал себя и могу умереть - он воплотил меня!»</a:t>
            </a:r>
            <a:endParaRPr lang="ru-RU" sz="36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Проблемы недостатка родительской любви: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Слишком любящая мать и слабый папа- беспомощность, чувство привязанности</a:t>
            </a:r>
          </a:p>
          <a:p>
            <a:pPr algn="just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«холодная»мама и властный папа-потребность в материнской любви, полную подчиненность  требованиям родителей.</a:t>
            </a:r>
          </a:p>
          <a:p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Папа - это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>
              <a:buNone/>
            </a:pPr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Ответственность, любовь, спокойствие, ум, честь, совесть, радость, строгость, деньги, еда, машина, конь, веселье, злость, </a:t>
            </a:r>
            <a:r>
              <a:rPr lang="ru-RU" b="1" i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оптимизм,продукты</a:t>
            </a:r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жизнеобеспечения, доброта, нежность,  друг, учитель, пример, опора, сила, опыт, правила, наказания, подарки, защита, дача, стройка, работа, компьютер, дело, «тебе еще рано знать» и многое другое.</a:t>
            </a:r>
            <a:endParaRPr lang="ru-RU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4F4F4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40</TotalTime>
  <Words>327</Words>
  <Application>Microsoft Office PowerPoint</Application>
  <PresentationFormat>Экран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Изящная</vt:lpstr>
      <vt:lpstr>Роль отца в воспитании ребенка</vt:lpstr>
      <vt:lpstr>     Одинокий мужчина.</vt:lpstr>
      <vt:lpstr>     Эвелин Сюллеро</vt:lpstr>
      <vt:lpstr>Отец, ждущий ребенка. </vt:lpstr>
      <vt:lpstr>Проблемы недостатка родительской любви: </vt:lpstr>
      <vt:lpstr>              Папа - это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отца в воспитании ребенка</dc:title>
  <dc:creator>Admin</dc:creator>
  <cp:lastModifiedBy>Admin</cp:lastModifiedBy>
  <cp:revision>5</cp:revision>
  <dcterms:created xsi:type="dcterms:W3CDTF">2010-10-17T07:03:38Z</dcterms:created>
  <dcterms:modified xsi:type="dcterms:W3CDTF">2010-10-17T07:43:44Z</dcterms:modified>
</cp:coreProperties>
</file>