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2"/>
  </p:notesMasterIdLst>
  <p:sldIdLst>
    <p:sldId id="256" r:id="rId2"/>
    <p:sldId id="257" r:id="rId3"/>
    <p:sldId id="258" r:id="rId4"/>
    <p:sldId id="288" r:id="rId5"/>
    <p:sldId id="259" r:id="rId6"/>
    <p:sldId id="260" r:id="rId7"/>
    <p:sldId id="272" r:id="rId8"/>
    <p:sldId id="261" r:id="rId9"/>
    <p:sldId id="271" r:id="rId10"/>
    <p:sldId id="285" r:id="rId11"/>
    <p:sldId id="277" r:id="rId12"/>
    <p:sldId id="273" r:id="rId13"/>
    <p:sldId id="267" r:id="rId14"/>
    <p:sldId id="268" r:id="rId15"/>
    <p:sldId id="287" r:id="rId16"/>
    <p:sldId id="269" r:id="rId17"/>
    <p:sldId id="275" r:id="rId18"/>
    <p:sldId id="276" r:id="rId19"/>
    <p:sldId id="278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3E9"/>
    <a:srgbClr val="CEB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050D0-4CDD-419F-971D-BDD4AA50C138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B94F7-B25E-4F6F-A8DD-F82631D66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7383C-6B80-4555-AB9B-92148831F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2292D-F509-4C3C-AE1C-42D8BEB30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F7E778-244F-410B-841D-0A0C0864953B}" type="datetimeFigureOut">
              <a:rPr lang="ru-RU" smtClean="0"/>
              <a:pPr/>
              <a:t>02.11.2013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BBD0BC-F61A-41D7-9333-9D52F5CB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</p:sldLayoutIdLst>
  <p:transition spd="med" advClick="0" advTm="10000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10" Type="http://schemas.openxmlformats.org/officeDocument/2006/relationships/slide" Target="slide5.xml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2.xml"/><Relationship Id="rId5" Type="http://schemas.openxmlformats.org/officeDocument/2006/relationships/slide" Target="slide5.xml"/><Relationship Id="rId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slide" Target="slide5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4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gannalv.narod.ru/img/p0002.gif" TargetMode="External"/><Relationship Id="rId2" Type="http://schemas.openxmlformats.org/officeDocument/2006/relationships/hyperlink" Target="http://files.school-collection.edu.ru/dlrstore/669bc789-e921-11dc-95ff-0800200c9a66/1_1.sw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gannalv.narod.ru/img/p0012.gif" TargetMode="External"/><Relationship Id="rId4" Type="http://schemas.openxmlformats.org/officeDocument/2006/relationships/hyperlink" Target="http://gannalv.narod.ru/img/p0005.gi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7.gif"/><Relationship Id="rId7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2.emf"/><Relationship Id="rId7" Type="http://schemas.openxmlformats.org/officeDocument/2006/relationships/image" Target="../media/image16.w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w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w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877272"/>
            <a:ext cx="8208912" cy="792088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accent1"/>
                </a:solidFill>
              </a:rPr>
              <a:t>Презентация подготовлена преподавателем ГОУСПО МО ЧМТТ</a:t>
            </a:r>
          </a:p>
          <a:p>
            <a:pPr algn="r"/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sz="2000" dirty="0" err="1" smtClean="0">
                <a:solidFill>
                  <a:schemeClr val="accent1"/>
                </a:solidFill>
              </a:rPr>
              <a:t>Зинаковой</a:t>
            </a:r>
            <a:r>
              <a:rPr lang="ru-RU" sz="2000" dirty="0" smtClean="0">
                <a:solidFill>
                  <a:schemeClr val="accent1"/>
                </a:solidFill>
              </a:rPr>
              <a:t> В.А.</a:t>
            </a:r>
            <a:endParaRPr lang="ru-RU" sz="2000" b="1" i="1" dirty="0">
              <a:solidFill>
                <a:schemeClr val="accent1"/>
              </a:solidFill>
              <a:effectLst>
                <a:outerShdw blurRad="50800" dist="50800" dir="5400000" algn="ctr" rotWithShape="0">
                  <a:schemeClr val="accent1">
                    <a:lumMod val="75000"/>
                  </a:schemeClr>
                </a:outerShdw>
              </a:effectLst>
            </a:endParaRPr>
          </a:p>
        </p:txBody>
      </p:sp>
      <p:pic>
        <p:nvPicPr>
          <p:cNvPr id="7" name="Picture 7" descr="888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73" y="0"/>
            <a:ext cx="9212957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527376" y="404664"/>
            <a:ext cx="5616624" cy="1553344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КИНЕМАТИКА</a:t>
            </a:r>
            <a:br>
              <a:rPr lang="ru-RU" sz="67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(основные понятия)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601688"/>
          </a:xfrm>
        </p:spPr>
        <p:txBody>
          <a:bodyPr/>
          <a:lstStyle/>
          <a:p>
            <a:r>
              <a:rPr lang="ru-RU" dirty="0" smtClean="0"/>
              <a:t>Способы задания движения точки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5184576" cy="1440160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естественный</a:t>
            </a:r>
          </a:p>
          <a:p>
            <a:pPr>
              <a:buClr>
                <a:srgbClr val="002060"/>
              </a:buClr>
            </a:pPr>
            <a:r>
              <a:rPr lang="ru-RU" dirty="0" smtClean="0">
                <a:solidFill>
                  <a:schemeClr val="bg1"/>
                </a:solidFill>
              </a:rPr>
              <a:t>При этом способе задают: траекторию точки и закон движения по этой траектории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12776"/>
            <a:ext cx="323287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4077072"/>
            <a:ext cx="48600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Положение точки относительно некоторой системы отсчета задано ее координатами</a:t>
            </a:r>
          </a:p>
          <a:p>
            <a:pPr>
              <a:buClr>
                <a:srgbClr val="002060"/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Уравнения движения точки в прямоугольных  координатах</a:t>
            </a:r>
          </a:p>
          <a:p>
            <a:pPr>
              <a:buClr>
                <a:srgbClr val="002060"/>
              </a:buClr>
            </a:pPr>
            <a:r>
              <a:rPr lang="fr-FR" sz="2400" b="1" i="1" dirty="0" smtClean="0">
                <a:solidFill>
                  <a:schemeClr val="accent1"/>
                </a:solidFill>
              </a:rPr>
              <a:t>x = f </a:t>
            </a:r>
            <a:r>
              <a:rPr lang="fr-FR" sz="2400" b="1" baseline="-25000" dirty="0" smtClean="0">
                <a:solidFill>
                  <a:schemeClr val="accent1"/>
                </a:solidFill>
              </a:rPr>
              <a:t>1</a:t>
            </a:r>
            <a:r>
              <a:rPr lang="fr-FR" sz="2400" b="1" dirty="0" smtClean="0">
                <a:solidFill>
                  <a:schemeClr val="accent1"/>
                </a:solidFill>
              </a:rPr>
              <a:t> (</a:t>
            </a:r>
            <a:r>
              <a:rPr lang="fr-FR" sz="2400" b="1" i="1" dirty="0" smtClean="0">
                <a:solidFill>
                  <a:schemeClr val="accent1"/>
                </a:solidFill>
              </a:rPr>
              <a:t>t</a:t>
            </a:r>
            <a:r>
              <a:rPr lang="fr-FR" sz="2400" b="1" dirty="0" smtClean="0">
                <a:solidFill>
                  <a:schemeClr val="accent1"/>
                </a:solidFill>
              </a:rPr>
              <a:t> ) , </a:t>
            </a:r>
            <a:r>
              <a:rPr lang="fr-FR" sz="2400" b="1" i="1" dirty="0" smtClean="0">
                <a:solidFill>
                  <a:schemeClr val="accent1"/>
                </a:solidFill>
              </a:rPr>
              <a:t>y = f </a:t>
            </a:r>
            <a:r>
              <a:rPr lang="ru-RU" sz="24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fr-FR" sz="2400" b="1" dirty="0" smtClean="0">
                <a:solidFill>
                  <a:schemeClr val="accent1"/>
                </a:solidFill>
              </a:rPr>
              <a:t> (</a:t>
            </a:r>
            <a:r>
              <a:rPr lang="fr-FR" sz="2400" b="1" i="1" dirty="0" smtClean="0">
                <a:solidFill>
                  <a:schemeClr val="accent1"/>
                </a:solidFill>
              </a:rPr>
              <a:t>t</a:t>
            </a:r>
            <a:r>
              <a:rPr lang="fr-FR" sz="2400" b="1" dirty="0" smtClean="0">
                <a:solidFill>
                  <a:schemeClr val="accent1"/>
                </a:solidFill>
              </a:rPr>
              <a:t> ) , </a:t>
            </a:r>
            <a:r>
              <a:rPr lang="fr-FR" sz="2400" b="1" i="1" dirty="0" smtClean="0">
                <a:solidFill>
                  <a:schemeClr val="accent1"/>
                </a:solidFill>
              </a:rPr>
              <a:t> z = f </a:t>
            </a:r>
            <a:r>
              <a:rPr lang="ru-RU" sz="2400" b="1" i="1" baseline="-25000" dirty="0" smtClean="0">
                <a:solidFill>
                  <a:schemeClr val="accent1"/>
                </a:solidFill>
              </a:rPr>
              <a:t>3 </a:t>
            </a:r>
            <a:r>
              <a:rPr lang="fr-FR" sz="2400" b="1" dirty="0" smtClean="0">
                <a:solidFill>
                  <a:schemeClr val="accent1"/>
                </a:solidFill>
              </a:rPr>
              <a:t>(</a:t>
            </a:r>
            <a:r>
              <a:rPr lang="fr-FR" sz="2400" b="1" i="1" dirty="0" smtClean="0">
                <a:solidFill>
                  <a:schemeClr val="accent1"/>
                </a:solidFill>
              </a:rPr>
              <a:t>t</a:t>
            </a:r>
            <a:r>
              <a:rPr lang="fr-FR" sz="2400" b="1" dirty="0" smtClean="0">
                <a:solidFill>
                  <a:schemeClr val="accent1"/>
                </a:solidFill>
              </a:rPr>
              <a:t> ) 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5204" y="3933056"/>
            <a:ext cx="323285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2"/>
          <p:cNvSpPr txBox="1">
            <a:spLocks/>
          </p:cNvSpPr>
          <p:nvPr/>
        </p:nvSpPr>
        <p:spPr>
          <a:xfrm>
            <a:off x="251520" y="3356992"/>
            <a:ext cx="5184576" cy="2664296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73152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2060"/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координатный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6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6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6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1117600" y="552450"/>
            <a:ext cx="693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4025" y="0"/>
            <a:ext cx="3178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/>
                </a:solidFill>
              </a:rPr>
              <a:t>Скорость</a:t>
            </a:r>
            <a:r>
              <a:rPr lang="ru-RU" sz="4000" b="1" dirty="0">
                <a:solidFill>
                  <a:schemeClr val="accent1"/>
                </a:solidFill>
              </a:rPr>
              <a:t>:  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179512" y="3717032"/>
            <a:ext cx="52920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indent="-533400">
              <a:spcBef>
                <a:spcPct val="500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скорость </a:t>
            </a:r>
            <a:r>
              <a:rPr lang="ru-RU" sz="2000" dirty="0">
                <a:solidFill>
                  <a:schemeClr val="bg1"/>
                </a:solidFill>
              </a:rPr>
              <a:t>неравномерного движения</a:t>
            </a:r>
            <a:r>
              <a:rPr lang="ru-RU" sz="2000" dirty="0" smtClean="0">
                <a:solidFill>
                  <a:schemeClr val="bg1"/>
                </a:solidFill>
              </a:rPr>
              <a:t>: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107504" y="1916832"/>
            <a:ext cx="50405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скорость  </a:t>
            </a:r>
            <a:r>
              <a:rPr lang="ru-RU" sz="2000" dirty="0">
                <a:solidFill>
                  <a:schemeClr val="bg1"/>
                </a:solidFill>
              </a:rPr>
              <a:t>равномерного движения –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9279" name="Object 63"/>
          <p:cNvGraphicFramePr>
            <a:graphicFrameLocks/>
          </p:cNvGraphicFramePr>
          <p:nvPr/>
        </p:nvGraphicFramePr>
        <p:xfrm>
          <a:off x="4860032" y="1916832"/>
          <a:ext cx="900112" cy="864096"/>
        </p:xfrm>
        <a:graphic>
          <a:graphicData uri="http://schemas.openxmlformats.org/presentationml/2006/ole">
            <p:oleObj spid="_x0000_s1026" name="Формула" r:id="rId3" imgW="380880" imgH="393480" progId="Equation.3">
              <p:embed/>
            </p:oleObj>
          </a:graphicData>
        </a:graphic>
      </p:graphicFrame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827584" y="4437112"/>
            <a:ext cx="453650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u="sng" dirty="0">
                <a:solidFill>
                  <a:schemeClr val="bg1"/>
                </a:solidFill>
              </a:rPr>
              <a:t>Направление скорости при: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прямолинейном движении – неизменно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криволинейном движении – по касательной к траектории в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данной точке</a:t>
            </a:r>
          </a:p>
        </p:txBody>
      </p:sp>
      <p:grpSp>
        <p:nvGrpSpPr>
          <p:cNvPr id="2" name="Group 142"/>
          <p:cNvGrpSpPr>
            <a:grpSpLocks/>
          </p:cNvGrpSpPr>
          <p:nvPr/>
        </p:nvGrpSpPr>
        <p:grpSpPr bwMode="auto">
          <a:xfrm>
            <a:off x="5802313" y="5983288"/>
            <a:ext cx="3081337" cy="382587"/>
            <a:chOff x="3655" y="3769"/>
            <a:chExt cx="1941" cy="241"/>
          </a:xfrm>
        </p:grpSpPr>
        <p:sp>
          <p:nvSpPr>
            <p:cNvPr id="1047" name="Line 107"/>
            <p:cNvSpPr>
              <a:spLocks noChangeShapeType="1"/>
            </p:cNvSpPr>
            <p:nvPr/>
          </p:nvSpPr>
          <p:spPr bwMode="auto">
            <a:xfrm>
              <a:off x="3655" y="4006"/>
              <a:ext cx="1941" cy="0"/>
            </a:xfrm>
            <a:prstGeom prst="line">
              <a:avLst/>
            </a:prstGeom>
            <a:noFill/>
            <a:ln w="254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40"/>
            <p:cNvGrpSpPr>
              <a:grpSpLocks/>
            </p:cNvGrpSpPr>
            <p:nvPr/>
          </p:nvGrpSpPr>
          <p:grpSpPr bwMode="auto">
            <a:xfrm>
              <a:off x="3694" y="3769"/>
              <a:ext cx="540" cy="234"/>
              <a:chOff x="3694" y="3769"/>
              <a:chExt cx="540" cy="234"/>
            </a:xfrm>
          </p:grpSpPr>
          <p:sp>
            <p:nvSpPr>
              <p:cNvPr id="1052" name="Line 108"/>
              <p:cNvSpPr>
                <a:spLocks noChangeShapeType="1"/>
              </p:cNvSpPr>
              <p:nvPr/>
            </p:nvSpPr>
            <p:spPr bwMode="auto">
              <a:xfrm>
                <a:off x="3694" y="4003"/>
                <a:ext cx="4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oval" w="sm" len="sm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1053" name="Picture 110" descr="Рисунок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087" y="3769"/>
                <a:ext cx="147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141"/>
            <p:cNvGrpSpPr>
              <a:grpSpLocks/>
            </p:cNvGrpSpPr>
            <p:nvPr/>
          </p:nvGrpSpPr>
          <p:grpSpPr bwMode="auto">
            <a:xfrm>
              <a:off x="5028" y="3808"/>
              <a:ext cx="492" cy="202"/>
              <a:chOff x="5028" y="3808"/>
              <a:chExt cx="492" cy="202"/>
            </a:xfrm>
          </p:grpSpPr>
          <p:pic>
            <p:nvPicPr>
              <p:cNvPr id="1050" name="Picture 111" descr="Рисунок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59" y="3808"/>
                <a:ext cx="147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1" name="Line 113"/>
              <p:cNvSpPr>
                <a:spLocks noChangeShapeType="1"/>
              </p:cNvSpPr>
              <p:nvPr/>
            </p:nvSpPr>
            <p:spPr bwMode="auto">
              <a:xfrm>
                <a:off x="5028" y="4005"/>
                <a:ext cx="4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oval" w="sm" len="sm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371" name="Freeform 155"/>
          <p:cNvSpPr>
            <a:spLocks/>
          </p:cNvSpPr>
          <p:nvPr/>
        </p:nvSpPr>
        <p:spPr bwMode="auto">
          <a:xfrm>
            <a:off x="6335713" y="5295900"/>
            <a:ext cx="2493962" cy="1258888"/>
          </a:xfrm>
          <a:custGeom>
            <a:avLst/>
            <a:gdLst>
              <a:gd name="T0" fmla="*/ 27 w 439"/>
              <a:gd name="T1" fmla="*/ 253 h 253"/>
              <a:gd name="T2" fmla="*/ 11 w 439"/>
              <a:gd name="T3" fmla="*/ 109 h 253"/>
              <a:gd name="T4" fmla="*/ 95 w 439"/>
              <a:gd name="T5" fmla="*/ 13 h 253"/>
              <a:gd name="T6" fmla="*/ 209 w 439"/>
              <a:gd name="T7" fmla="*/ 33 h 253"/>
              <a:gd name="T8" fmla="*/ 263 w 439"/>
              <a:gd name="T9" fmla="*/ 139 h 253"/>
              <a:gd name="T10" fmla="*/ 347 w 439"/>
              <a:gd name="T11" fmla="*/ 181 h 253"/>
              <a:gd name="T12" fmla="*/ 439 w 439"/>
              <a:gd name="T13" fmla="*/ 101 h 2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9"/>
              <a:gd name="T22" fmla="*/ 0 h 253"/>
              <a:gd name="T23" fmla="*/ 439 w 439"/>
              <a:gd name="T24" fmla="*/ 253 h 2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9" h="253">
                <a:moveTo>
                  <a:pt x="27" y="253"/>
                </a:moveTo>
                <a:cubicBezTo>
                  <a:pt x="13" y="201"/>
                  <a:pt x="0" y="149"/>
                  <a:pt x="11" y="109"/>
                </a:cubicBezTo>
                <a:cubicBezTo>
                  <a:pt x="22" y="69"/>
                  <a:pt x="62" y="26"/>
                  <a:pt x="95" y="13"/>
                </a:cubicBezTo>
                <a:cubicBezTo>
                  <a:pt x="128" y="0"/>
                  <a:pt x="181" y="12"/>
                  <a:pt x="209" y="33"/>
                </a:cubicBezTo>
                <a:cubicBezTo>
                  <a:pt x="237" y="54"/>
                  <a:pt x="240" y="114"/>
                  <a:pt x="263" y="139"/>
                </a:cubicBezTo>
                <a:cubicBezTo>
                  <a:pt x="286" y="164"/>
                  <a:pt x="318" y="187"/>
                  <a:pt x="347" y="181"/>
                </a:cubicBezTo>
                <a:cubicBezTo>
                  <a:pt x="376" y="175"/>
                  <a:pt x="407" y="138"/>
                  <a:pt x="439" y="101"/>
                </a:cubicBezTo>
              </a:path>
            </a:pathLst>
          </a:custGeom>
          <a:noFill/>
          <a:ln w="317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174"/>
          <p:cNvGrpSpPr>
            <a:grpSpLocks/>
          </p:cNvGrpSpPr>
          <p:nvPr/>
        </p:nvGrpSpPr>
        <p:grpSpPr bwMode="auto">
          <a:xfrm>
            <a:off x="5919788" y="4845050"/>
            <a:ext cx="2962275" cy="1716088"/>
            <a:chOff x="3729" y="3052"/>
            <a:chExt cx="1866" cy="1081"/>
          </a:xfrm>
        </p:grpSpPr>
        <p:pic>
          <p:nvPicPr>
            <p:cNvPr id="1039" name="Picture 157" descr="Рисунок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4" y="3197"/>
              <a:ext cx="22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159" descr="Рисунок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68" y="3857"/>
              <a:ext cx="227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1" name="Line 161"/>
            <p:cNvSpPr>
              <a:spLocks noChangeShapeType="1"/>
            </p:cNvSpPr>
            <p:nvPr/>
          </p:nvSpPr>
          <p:spPr bwMode="auto">
            <a:xfrm flipV="1">
              <a:off x="5190" y="3905"/>
              <a:ext cx="340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sm" len="sm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042" name="Picture 162" descr="Рисунок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62" y="3052"/>
              <a:ext cx="227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3" name="Picture 163" descr="Рисунок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29" y="3552"/>
              <a:ext cx="227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4" name="Line 164"/>
            <p:cNvSpPr>
              <a:spLocks noChangeShapeType="1"/>
            </p:cNvSpPr>
            <p:nvPr/>
          </p:nvSpPr>
          <p:spPr bwMode="auto">
            <a:xfrm flipV="1">
              <a:off x="4258" y="3237"/>
              <a:ext cx="339" cy="1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sm" len="sm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165"/>
            <p:cNvSpPr>
              <a:spLocks noChangeShapeType="1"/>
            </p:cNvSpPr>
            <p:nvPr/>
          </p:nvSpPr>
          <p:spPr bwMode="auto">
            <a:xfrm flipH="1" flipV="1">
              <a:off x="3944" y="3616"/>
              <a:ext cx="101" cy="3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sm" len="sm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166"/>
            <p:cNvSpPr>
              <a:spLocks noChangeShapeType="1"/>
            </p:cNvSpPr>
            <p:nvPr/>
          </p:nvSpPr>
          <p:spPr bwMode="auto">
            <a:xfrm>
              <a:off x="4691" y="3415"/>
              <a:ext cx="359" cy="16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sm" len="sm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027" name="Object 59"/>
          <p:cNvGraphicFramePr>
            <a:graphicFrameLocks/>
          </p:cNvGraphicFramePr>
          <p:nvPr/>
        </p:nvGraphicFramePr>
        <p:xfrm>
          <a:off x="4860032" y="3573016"/>
          <a:ext cx="900113" cy="900113"/>
        </p:xfrm>
        <a:graphic>
          <a:graphicData uri="http://schemas.openxmlformats.org/presentationml/2006/ole">
            <p:oleObj spid="_x0000_s1027" name="Формула" r:id="rId9" imgW="583920" imgH="393480" progId="Equation.3">
              <p:embed/>
            </p:oleObj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2987824" y="260648"/>
            <a:ext cx="5904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векторная величина характеризует быстроту движения, показывает, какое перемещение тело совершает в единицу времени</a:t>
            </a:r>
            <a:endParaRPr lang="ru-RU" sz="2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07504" y="1196752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Движение, при котором тело за любые равные промежутки времени совершает одинаковые перемещения. называют </a:t>
            </a:r>
            <a:r>
              <a:rPr lang="ru-RU" b="1" cap="all" dirty="0" smtClean="0">
                <a:solidFill>
                  <a:schemeClr val="accent1"/>
                </a:solidFill>
              </a:rPr>
              <a:t>Прямолинейным равномерным. </a:t>
            </a:r>
            <a:endParaRPr lang="ru-RU" cap="all" dirty="0">
              <a:solidFill>
                <a:schemeClr val="accent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79512" y="2852936"/>
            <a:ext cx="8964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Движение, при котором за равные промежутки времени тело совершает неравные перемещения называют </a:t>
            </a:r>
            <a:r>
              <a:rPr lang="ru-RU" sz="2400" b="1" dirty="0" smtClean="0">
                <a:solidFill>
                  <a:schemeClr val="accent1"/>
                </a:solidFill>
              </a:rPr>
              <a:t>неравномерным или переменным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012160" y="2132856"/>
            <a:ext cx="1152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152"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800" b="1" dirty="0" smtClean="0">
                <a:solidFill>
                  <a:schemeClr val="accent1"/>
                </a:solidFill>
              </a:rPr>
              <a:t>[</a:t>
            </a:r>
            <a:r>
              <a:rPr lang="ru-RU" sz="2800" b="1" dirty="0" smtClean="0">
                <a:solidFill>
                  <a:schemeClr val="accent1"/>
                </a:solidFill>
              </a:rPr>
              <a:t>м</a:t>
            </a:r>
            <a:r>
              <a:rPr lang="en-US" sz="2800" b="1" dirty="0" smtClean="0">
                <a:solidFill>
                  <a:schemeClr val="accent1"/>
                </a:solidFill>
              </a:rPr>
              <a:t>/</a:t>
            </a:r>
            <a:r>
              <a:rPr lang="ru-RU" sz="2800" b="1" dirty="0" smtClean="0">
                <a:solidFill>
                  <a:schemeClr val="accent1"/>
                </a:solidFill>
              </a:rPr>
              <a:t>с</a:t>
            </a:r>
            <a:r>
              <a:rPr lang="en-US" sz="2800" b="1" dirty="0" smtClean="0">
                <a:solidFill>
                  <a:schemeClr val="accent1"/>
                </a:solidFill>
              </a:rPr>
              <a:t>]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4" name="Управляющая кнопка: назад 33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возврат 34">
            <a:hlinkClick r:id="rId10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9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9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0"/>
                                        <p:tgtEl>
                                          <p:spTgt spid="9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87" presetID="22" presetClass="entr" presetSubtype="8" repeatCount="4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3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8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000"/>
                                        <p:tgtEl>
                                          <p:spTgt spid="9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0"/>
                                        <p:tgtEl>
                                          <p:spTgt spid="9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73" grpId="0"/>
      <p:bldP spid="9274" grpId="0"/>
      <p:bldP spid="9371" grpId="0" animBg="1"/>
      <p:bldP spid="30" grpId="0"/>
      <p:bldP spid="31" grpId="0"/>
      <p:bldP spid="32" grpId="0"/>
      <p:bldP spid="3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393700" y="368300"/>
            <a:ext cx="3517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1"/>
                </a:solidFill>
              </a:rPr>
              <a:t>Ускорение -</a:t>
            </a:r>
            <a:endParaRPr lang="ru-RU" sz="2000" dirty="0">
              <a:solidFill>
                <a:schemeClr val="accent1"/>
              </a:solidFill>
            </a:endParaRPr>
          </a:p>
        </p:txBody>
      </p:sp>
      <p:pic>
        <p:nvPicPr>
          <p:cNvPr id="28713" name="Picture 41" descr="Рисунок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420888"/>
            <a:ext cx="2728706" cy="1800200"/>
          </a:xfrm>
          <a:prstGeom prst="rect">
            <a:avLst/>
          </a:prstGeom>
          <a:solidFill>
            <a:srgbClr val="FFCC99"/>
          </a:solidFill>
          <a:ln w="19050">
            <a:solidFill>
              <a:srgbClr val="993300"/>
            </a:solidFill>
            <a:miter lim="800000"/>
            <a:headEnd/>
            <a:tailEnd/>
          </a:ln>
        </p:spPr>
      </p:pic>
      <p:grpSp>
        <p:nvGrpSpPr>
          <p:cNvPr id="4" name="Group 97"/>
          <p:cNvGrpSpPr>
            <a:grpSpLocks/>
          </p:cNvGrpSpPr>
          <p:nvPr/>
        </p:nvGrpSpPr>
        <p:grpSpPr bwMode="auto">
          <a:xfrm>
            <a:off x="395536" y="4797152"/>
            <a:ext cx="8562975" cy="1282700"/>
            <a:chOff x="225" y="2895"/>
            <a:chExt cx="5394" cy="808"/>
          </a:xfrm>
        </p:grpSpPr>
        <p:sp>
          <p:nvSpPr>
            <p:cNvPr id="8204" name="Text Box 81"/>
            <p:cNvSpPr txBox="1">
              <a:spLocks noChangeArrowheads="1"/>
            </p:cNvSpPr>
            <p:nvPr/>
          </p:nvSpPr>
          <p:spPr bwMode="auto">
            <a:xfrm>
              <a:off x="225" y="2895"/>
              <a:ext cx="539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 dirty="0">
                  <a:solidFill>
                    <a:schemeClr val="bg1"/>
                  </a:solidFill>
                </a:rPr>
                <a:t>При свободном падении вблизи поверхности Земли          , где </a:t>
              </a:r>
            </a:p>
          </p:txBody>
        </p:sp>
        <p:pic>
          <p:nvPicPr>
            <p:cNvPr id="8205" name="Picture 83" descr="Рисунок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8" y="3239"/>
              <a:ext cx="639" cy="3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8206" name="Picture 84" descr="Рисунок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9" y="3172"/>
              <a:ext cx="1295" cy="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Заголовок 1"/>
          <p:cNvSpPr txBox="1">
            <a:spLocks/>
          </p:cNvSpPr>
          <p:nvPr/>
        </p:nvSpPr>
        <p:spPr>
          <a:xfrm>
            <a:off x="251520" y="1196752"/>
            <a:ext cx="6408712" cy="34563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величина, характеризующая изменение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скорости при неравномерном движении тела. 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Средним ускорением неравномерного движения в интервале от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∆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называется векторная величина, равная отношению изменения скорости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∆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интервалу времени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∆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5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301034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Составляющая </a:t>
            </a:r>
            <a:r>
              <a:rPr lang="ru-RU" sz="2800" dirty="0" err="1" smtClean="0">
                <a:solidFill>
                  <a:schemeClr val="accent1"/>
                </a:solidFill>
              </a:rPr>
              <a:t>аτ </a:t>
            </a:r>
            <a:r>
              <a:rPr lang="ru-RU" sz="2400" dirty="0" smtClean="0">
                <a:solidFill>
                  <a:schemeClr val="bg1"/>
                </a:solidFill>
              </a:rPr>
              <a:t>вектора ускорения, направленная вдоль касательной к траектории в данной точке, называется </a:t>
            </a:r>
            <a:r>
              <a:rPr lang="ru-RU" sz="2800" dirty="0" smtClean="0">
                <a:solidFill>
                  <a:schemeClr val="accent1"/>
                </a:solidFill>
              </a:rPr>
              <a:t>тангенциальным (касательным) ускорением.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Тангенциальное ускорение характеризует изменение вектора скорости по модулю. Вектор </a:t>
            </a:r>
            <a:r>
              <a:rPr lang="ru-RU" sz="2800" dirty="0" err="1" smtClean="0">
                <a:solidFill>
                  <a:schemeClr val="accent1"/>
                </a:solidFill>
              </a:rPr>
              <a:t>аτ</a:t>
            </a:r>
            <a:r>
              <a:rPr lang="ru-RU" sz="2400" dirty="0" err="1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направлен в сторону движения точки при возрастании ее скорости (рисунок - а) и в противоположную сторону - при убывании скорости (рисунок - б).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" name="Picture 4" descr="g1_r1_k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4005064"/>
            <a:ext cx="3642088" cy="223224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Picture 6" descr="g1_r1_k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04048" y="4005064"/>
            <a:ext cx="3779156" cy="223224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Прямоугольник 9"/>
          <p:cNvSpPr/>
          <p:nvPr/>
        </p:nvSpPr>
        <p:spPr>
          <a:xfrm flipH="1">
            <a:off x="2555776" y="3573016"/>
            <a:ext cx="360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57301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б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4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5698976" cy="5865515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Тангенциальная составляющая ускорения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аτ </a:t>
            </a:r>
            <a:r>
              <a:rPr lang="ru-RU" sz="2400" b="1" dirty="0" smtClean="0">
                <a:solidFill>
                  <a:schemeClr val="bg1"/>
                </a:solidFill>
              </a:rPr>
              <a:t>равна первой производной по времени от модуля скорости, определяя тем самым быстроту изменения скорости по модулю</a:t>
            </a:r>
            <a:r>
              <a:rPr lang="ru-RU" sz="20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Вторая составляющая ускорения, равная: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называется нормальной составляющей ускорения и направлена по нормали к траектории к центру ее кривизны (поэтому ее называют так же центростремительным ускорением).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Полное ускорение есть геометрическая сумма тангенциальной и нормальной составляющих: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/>
          </a:p>
        </p:txBody>
      </p:sp>
      <p:pic>
        <p:nvPicPr>
          <p:cNvPr id="8" name="Picture 4" descr="g1_r1_f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692696"/>
            <a:ext cx="3038738" cy="648072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" name="Picture 5" descr="g1_r1_f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16832"/>
            <a:ext cx="3571858" cy="115212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1" name="Picture 6" descr="g1_r1_f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445224"/>
            <a:ext cx="4392613" cy="122555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озврат 14">
            <a:hlinkClick r:id="rId5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632848" cy="1097632"/>
          </a:xfrm>
        </p:spPr>
        <p:txBody>
          <a:bodyPr/>
          <a:lstStyle/>
          <a:p>
            <a:pPr algn="ctr"/>
            <a:r>
              <a:rPr lang="ru-RU" sz="4000" dirty="0" smtClean="0"/>
              <a:t>Частные случаи движения в</a:t>
            </a:r>
            <a:br>
              <a:rPr lang="ru-RU" sz="4000" dirty="0" smtClean="0"/>
            </a:br>
            <a:r>
              <a:rPr lang="ru-RU" sz="4000" dirty="0" smtClean="0"/>
              <a:t>зависимости от ускорения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8712968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8784976" cy="51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	</a:t>
            </a:r>
            <a:r>
              <a:rPr lang="ru-RU" sz="3100" dirty="0" smtClean="0"/>
              <a:t>Равномерное		Равноускоренное 	движение			</a:t>
            </a:r>
            <a:r>
              <a:rPr lang="ru-RU" sz="3100" dirty="0" err="1" smtClean="0"/>
              <a:t>движение</a:t>
            </a:r>
            <a:endParaRPr lang="ru-RU" sz="3100" dirty="0"/>
          </a:p>
        </p:txBody>
      </p:sp>
      <p:sp>
        <p:nvSpPr>
          <p:cNvPr id="13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blipFill rotWithShape="1">
            <a:blip r:embed="rId2" cstate="print"/>
            <a:stretch>
              <a:fillRect t="-1752"/>
            </a:stretch>
          </a:blip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Группа 26"/>
          <p:cNvGrpSpPr>
            <a:grpSpLocks/>
          </p:cNvGrpSpPr>
          <p:nvPr/>
        </p:nvGrpSpPr>
        <p:grpSpPr bwMode="auto">
          <a:xfrm>
            <a:off x="539552" y="2996952"/>
            <a:ext cx="3402905" cy="1993900"/>
            <a:chOff x="1123687" y="3028310"/>
            <a:chExt cx="3747174" cy="1994158"/>
          </a:xfrm>
        </p:grpSpPr>
        <p:grpSp>
          <p:nvGrpSpPr>
            <p:cNvPr id="15" name="Группа 19"/>
            <p:cNvGrpSpPr>
              <a:grpSpLocks/>
            </p:cNvGrpSpPr>
            <p:nvPr/>
          </p:nvGrpSpPr>
          <p:grpSpPr bwMode="auto">
            <a:xfrm>
              <a:off x="1640285" y="3212976"/>
              <a:ext cx="2715691" cy="1512168"/>
              <a:chOff x="1640285" y="3212976"/>
              <a:chExt cx="2715691" cy="1512168"/>
            </a:xfrm>
          </p:grpSpPr>
          <p:cxnSp>
            <p:nvCxnSpPr>
              <p:cNvPr id="20" name="Прямая со стрелкой 19"/>
              <p:cNvCxnSpPr/>
              <p:nvPr/>
            </p:nvCxnSpPr>
            <p:spPr>
              <a:xfrm flipV="1">
                <a:off x="1639498" y="3212484"/>
                <a:ext cx="0" cy="151308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639498" y="4725568"/>
                <a:ext cx="271713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Прямоугольник 21"/>
              <p:cNvSpPr/>
              <p:nvPr/>
            </p:nvSpPr>
            <p:spPr>
              <a:xfrm>
                <a:off x="1639498" y="3717374"/>
                <a:ext cx="1636314" cy="100819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3131385" y="3717374"/>
                <a:ext cx="86497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640905" y="3028310"/>
              <a:ext cx="909223" cy="369332"/>
            </a:xfrm>
            <a:prstGeom prst="rect">
              <a:avLst/>
            </a:prstGeom>
            <a:blipFill rotWithShape="1">
              <a:blip r:embed="rId3" cstate="print"/>
              <a:stretch>
                <a:fillRect b="-15000"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7" name="TextBox 1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355976" y="4540478"/>
              <a:ext cx="514885" cy="369332"/>
            </a:xfrm>
            <a:prstGeom prst="rect">
              <a:avLst/>
            </a:prstGeom>
            <a:blipFill rotWithShape="1">
              <a:blip r:embed="rId4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8" name="TextBox 22"/>
            <p:cNvSpPr txBox="1">
              <a:spLocks noChangeArrowheads="1"/>
            </p:cNvSpPr>
            <p:nvPr/>
          </p:nvSpPr>
          <p:spPr bwMode="auto">
            <a:xfrm>
              <a:off x="1327999" y="4653136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  <a:endParaRPr lang="ru-RU"/>
            </a:p>
          </p:txBody>
        </p:sp>
        <p:sp>
          <p:nvSpPr>
            <p:cNvPr id="19" name="TextBox 1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123687" y="3532366"/>
              <a:ext cx="569130" cy="369332"/>
            </a:xfrm>
            <a:prstGeom prst="rect">
              <a:avLst/>
            </a:prstGeom>
            <a:blipFill rotWithShape="1">
              <a:blip r:embed="rId5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</p:grp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71601" y="5022468"/>
            <a:ext cx="3528392" cy="1200329"/>
          </a:xfrm>
          <a:prstGeom prst="rect">
            <a:avLst/>
          </a:prstGeom>
          <a:blipFill rotWithShape="1">
            <a:blip r:embed="rId6" cstate="print"/>
            <a:stretch>
              <a:fillRect l="-1382" t="-2538" b="-7107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5004048" y="5157192"/>
            <a:ext cx="3744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Графиком перемещения будет являться парабола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83568" y="2276872"/>
            <a:ext cx="3748087" cy="4032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788024" y="2276872"/>
            <a:ext cx="3748087" cy="4032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Управляющая кнопка: назад 27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возврат 28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Равномерное		Равноускоренное 	движение			</a:t>
            </a:r>
            <a:r>
              <a:rPr lang="ru-RU" sz="2800" dirty="0" err="1" smtClean="0"/>
              <a:t>движение</a:t>
            </a:r>
            <a:endParaRPr lang="ru-RU" sz="2800" dirty="0"/>
          </a:p>
        </p:txBody>
      </p:sp>
      <p:sp>
        <p:nvSpPr>
          <p:cNvPr id="3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200" y="1600200"/>
            <a:ext cx="8686800" cy="4525963"/>
          </a:xfrm>
          <a:prstGeom prst="rect">
            <a:avLst/>
          </a:prstGeom>
          <a:blipFill rotWithShape="1">
            <a:blip r:embed="rId2" cstate="print"/>
            <a:stretch>
              <a:fillRect t="-1752"/>
            </a:stretch>
          </a:blip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Группа 19"/>
          <p:cNvGrpSpPr>
            <a:grpSpLocks/>
          </p:cNvGrpSpPr>
          <p:nvPr/>
        </p:nvGrpSpPr>
        <p:grpSpPr bwMode="auto">
          <a:xfrm>
            <a:off x="755576" y="3068960"/>
            <a:ext cx="3543300" cy="2352675"/>
            <a:chOff x="1085811" y="3028310"/>
            <a:chExt cx="3542862" cy="2353940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1398510" y="3212559"/>
              <a:ext cx="0" cy="201720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1398510" y="4532481"/>
              <a:ext cx="271587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398510" y="4076623"/>
              <a:ext cx="2303177" cy="0"/>
            </a:xfrm>
            <a:prstGeom prst="line">
              <a:avLst/>
            </a:prstGeom>
            <a:ln w="25400">
              <a:solidFill>
                <a:srgbClr val="009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98717" y="3028310"/>
              <a:ext cx="909223" cy="369332"/>
            </a:xfrm>
            <a:prstGeom prst="rect">
              <a:avLst/>
            </a:prstGeom>
            <a:blipFill rotWithShape="1">
              <a:blip r:embed="rId3" cstate="print"/>
              <a:stretch>
                <a:fillRect b="-15000"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0" name="TextBox 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113788" y="4347031"/>
              <a:ext cx="514885" cy="369332"/>
            </a:xfrm>
            <a:prstGeom prst="rect">
              <a:avLst/>
            </a:prstGeom>
            <a:blipFill rotWithShape="1">
              <a:blip r:embed="rId4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1085811" y="4349799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  <a:endParaRPr lang="ru-RU"/>
            </a:p>
          </p:txBody>
        </p:sp>
        <p:sp>
          <p:nvSpPr>
            <p:cNvPr id="12" name="TextBox 1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203848" y="3696806"/>
              <a:ext cx="881973" cy="369332"/>
            </a:xfrm>
            <a:prstGeom prst="rect">
              <a:avLst/>
            </a:prstGeom>
            <a:blipFill rotWithShape="1">
              <a:blip r:embed="rId5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398510" y="5012164"/>
              <a:ext cx="2303177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260849" y="5012918"/>
              <a:ext cx="881973" cy="369332"/>
            </a:xfrm>
            <a:prstGeom prst="rect">
              <a:avLst/>
            </a:prstGeom>
            <a:blipFill rotWithShape="1">
              <a:blip r:embed="rId6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</p:grpSp>
      <p:cxnSp>
        <p:nvCxnSpPr>
          <p:cNvPr id="15" name="Прямая со стрелкой 14"/>
          <p:cNvCxnSpPr/>
          <p:nvPr/>
        </p:nvCxnSpPr>
        <p:spPr>
          <a:xfrm flipH="1" flipV="1">
            <a:off x="5316538" y="4033838"/>
            <a:ext cx="12700" cy="13192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316538" y="4076700"/>
            <a:ext cx="1487487" cy="625475"/>
          </a:xfrm>
          <a:prstGeom prst="line">
            <a:avLst/>
          </a:prstGeom>
          <a:ln w="25400">
            <a:solidFill>
              <a:srgbClr val="C00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329238" y="4221163"/>
            <a:ext cx="2051050" cy="1120775"/>
          </a:xfrm>
          <a:prstGeom prst="line">
            <a:avLst/>
          </a:prstGeom>
          <a:ln w="254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29238" y="4837113"/>
            <a:ext cx="1619250" cy="849312"/>
          </a:xfrm>
          <a:prstGeom prst="line">
            <a:avLst/>
          </a:prstGeom>
          <a:ln w="25400">
            <a:solidFill>
              <a:srgbClr val="99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316538" y="5353050"/>
            <a:ext cx="271621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329238" y="5354638"/>
            <a:ext cx="1025525" cy="663575"/>
          </a:xfrm>
          <a:prstGeom prst="line">
            <a:avLst/>
          </a:prstGeom>
          <a:ln w="25400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16954" y="3849206"/>
            <a:ext cx="909223" cy="369332"/>
          </a:xfrm>
          <a:prstGeom prst="rect">
            <a:avLst/>
          </a:prstGeom>
          <a:blipFill rotWithShape="1">
            <a:blip r:embed="rId7" cstate="print"/>
            <a:stretch>
              <a:fillRect b="-13115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2" name="TextBox 2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 rot="20498924">
            <a:off x="6729768" y="3664540"/>
            <a:ext cx="1462132" cy="369332"/>
          </a:xfrm>
          <a:prstGeom prst="rect">
            <a:avLst/>
          </a:prstGeom>
          <a:blipFill rotWithShape="1">
            <a:blip r:embed="rId8" cstate="print"/>
            <a:stretch>
              <a:fillRect b="-5224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 rot="19866824">
            <a:off x="7099198" y="4073475"/>
            <a:ext cx="1092415" cy="369332"/>
          </a:xfrm>
          <a:prstGeom prst="rect">
            <a:avLst/>
          </a:prstGeom>
          <a:blipFill rotWithShape="1">
            <a:blip r:embed="rId9" cstate="print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032025" y="5167927"/>
            <a:ext cx="514885" cy="369332"/>
          </a:xfrm>
          <a:prstGeom prst="rect">
            <a:avLst/>
          </a:prstGeom>
          <a:blipFill rotWithShape="1">
            <a:blip r:embed="rId10" cstate="print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5" name="TextBox 2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 rot="1708447">
            <a:off x="6730557" y="5542489"/>
            <a:ext cx="1462132" cy="369332"/>
          </a:xfrm>
          <a:prstGeom prst="rect">
            <a:avLst/>
          </a:prstGeom>
          <a:blipFill rotWithShape="1">
            <a:blip r:embed="rId11" cstate="print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6" name="TextBox 2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 rot="2056196">
            <a:off x="5332078" y="5811607"/>
            <a:ext cx="1092415" cy="369332"/>
          </a:xfrm>
          <a:prstGeom prst="rect">
            <a:avLst/>
          </a:prstGeom>
          <a:blipFill rotWithShape="1">
            <a:blip r:embed="rId12" cstate="print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076056" y="2132856"/>
            <a:ext cx="3888432" cy="41764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2132856"/>
            <a:ext cx="3748087" cy="41764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Управляющая кнопка: назад 29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возврат 30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Равномерное		Равноускоренное 	движение			</a:t>
            </a:r>
            <a:r>
              <a:rPr lang="ru-RU" sz="2800" dirty="0" err="1" smtClean="0"/>
              <a:t>движение</a:t>
            </a:r>
            <a:endParaRPr lang="ru-RU" sz="2800" dirty="0"/>
          </a:p>
        </p:txBody>
      </p:sp>
      <p:sp>
        <p:nvSpPr>
          <p:cNvPr id="3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blipFill rotWithShape="1">
            <a:blip r:embed="rId2" cstate="print"/>
            <a:stretch>
              <a:fillRect t="-1752"/>
            </a:stretch>
          </a:blip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2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4860032" y="3717032"/>
            <a:ext cx="3543300" cy="2168525"/>
            <a:chOff x="1085811" y="3212976"/>
            <a:chExt cx="3542862" cy="2169274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1398509" y="3212976"/>
              <a:ext cx="0" cy="20168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1398509" y="4531056"/>
              <a:ext cx="2715877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398509" y="4076874"/>
              <a:ext cx="2303178" cy="0"/>
            </a:xfrm>
            <a:prstGeom prst="line">
              <a:avLst/>
            </a:prstGeom>
            <a:ln w="25400">
              <a:solidFill>
                <a:srgbClr val="009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98717" y="3212976"/>
              <a:ext cx="1054648" cy="369332"/>
            </a:xfrm>
            <a:prstGeom prst="rect">
              <a:avLst/>
            </a:prstGeom>
            <a:blipFill rotWithShape="1">
              <a:blip r:embed="rId3" cstate="print"/>
              <a:stretch>
                <a:fillRect b="-15000"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0" name="TextBox 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113788" y="4347031"/>
              <a:ext cx="514885" cy="369332"/>
            </a:xfrm>
            <a:prstGeom prst="rect">
              <a:avLst/>
            </a:prstGeom>
            <a:blipFill rotWithShape="1">
              <a:blip r:embed="rId4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1085811" y="4349799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  <a:endParaRPr lang="ru-RU"/>
            </a:p>
          </p:txBody>
        </p:sp>
        <p:sp>
          <p:nvSpPr>
            <p:cNvPr id="12" name="TextBox 1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203848" y="3696806"/>
              <a:ext cx="920059" cy="369332"/>
            </a:xfrm>
            <a:prstGeom prst="rect">
              <a:avLst/>
            </a:prstGeom>
            <a:blipFill rotWithShape="1">
              <a:blip r:embed="rId5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398509" y="5012235"/>
              <a:ext cx="2303178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260849" y="5012918"/>
              <a:ext cx="920059" cy="369332"/>
            </a:xfrm>
            <a:prstGeom prst="rect">
              <a:avLst/>
            </a:prstGeom>
            <a:blipFill rotWithShape="1">
              <a:blip r:embed="rId6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ru-RU">
                  <a:noFill/>
                </a:rPr>
                <a:t> 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83568" y="2204864"/>
            <a:ext cx="3748087" cy="4032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2204864"/>
            <a:ext cx="3748087" cy="4032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Управляющая кнопка: назад 16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возврат 17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91440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128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0768"/>
            <a:ext cx="9144000" cy="125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61248"/>
            <a:ext cx="9144000" cy="49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Краткая 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507288" cy="470916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Развитие кинематики как науки началось еще в древнем мире и связано с таким именем как Галилей , который вводит понятие ускорения . Развитие кинематики в XVIII в. связано с работами Эйлера, заложившего основы кинематики твердого тела и создавшего аналитические методы решения задач механики. Более глубокие исследования геометрических свойств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Более глубокие исследования геометрических свойств движения тела были вызваны развитием техники в начале XIX в. и, в частности, быстрым развитием машиностроения.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1"/>
                </a:solidFill>
              </a:rPr>
              <a:t>Крупные исследования в области кинематики механизмов и машин принадлежат и русским ученым: основоположнику русской школы теории машин и механизмов П.Л. Чебышеву(1821-1894), Л.В. </a:t>
            </a:r>
            <a:r>
              <a:rPr lang="ru-RU" sz="2000" b="1" dirty="0" err="1" smtClean="0">
                <a:solidFill>
                  <a:schemeClr val="bg1"/>
                </a:solidFill>
              </a:rPr>
              <a:t>Ассуру</a:t>
            </a:r>
            <a:r>
              <a:rPr lang="ru-RU" sz="2000" b="1" dirty="0" smtClean="0">
                <a:solidFill>
                  <a:schemeClr val="bg1"/>
                </a:solidFill>
              </a:rPr>
              <a:t> (1878-1920), Н.И. </a:t>
            </a:r>
            <a:r>
              <a:rPr lang="ru-RU" sz="2000" b="1" dirty="0" err="1" smtClean="0">
                <a:solidFill>
                  <a:schemeClr val="bg1"/>
                </a:solidFill>
              </a:rPr>
              <a:t>Мерцалову</a:t>
            </a:r>
            <a:r>
              <a:rPr lang="ru-RU" sz="2000" b="1" dirty="0" smtClean="0">
                <a:solidFill>
                  <a:schemeClr val="bg1"/>
                </a:solidFill>
              </a:rPr>
              <a:t> (1866-1948), </a:t>
            </a:r>
            <a:r>
              <a:rPr lang="ru-RU" sz="2000" b="1" dirty="0" smtClean="0">
                <a:solidFill>
                  <a:schemeClr val="bg1"/>
                </a:solidFill>
              </a:rPr>
              <a:t>Л.П.Котельникову </a:t>
            </a:r>
            <a:r>
              <a:rPr lang="ru-RU" sz="2000" b="1" dirty="0" smtClean="0">
                <a:solidFill>
                  <a:schemeClr val="bg1"/>
                </a:solidFill>
              </a:rPr>
              <a:t>(1865-1944) и другим ученым.</a:t>
            </a:r>
            <a:endParaRPr lang="ru-RU" sz="2000" dirty="0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4400" dirty="0" smtClean="0"/>
              <a:t>C</a:t>
            </a:r>
            <a:r>
              <a:rPr lang="ru-RU" sz="4400" dirty="0" smtClean="0"/>
              <a:t>ПИСОК ЛИТЕРАТУРЫ</a:t>
            </a:r>
            <a:br>
              <a:rPr lang="ru-RU" sz="4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8712968" cy="172819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1  </a:t>
            </a:r>
            <a:r>
              <a:rPr lang="ru-RU" dirty="0" err="1" smtClean="0">
                <a:solidFill>
                  <a:schemeClr val="bg1"/>
                </a:solidFill>
              </a:rPr>
              <a:t>Аркуша</a:t>
            </a:r>
            <a:r>
              <a:rPr lang="ru-RU" dirty="0" smtClean="0">
                <a:solidFill>
                  <a:schemeClr val="bg1"/>
                </a:solidFill>
              </a:rPr>
              <a:t>, А.И. Техническая механика [Текст]: Учебное пособие для техникумов/ А.И. </a:t>
            </a:r>
            <a:r>
              <a:rPr lang="ru-RU" dirty="0" err="1" smtClean="0">
                <a:solidFill>
                  <a:schemeClr val="bg1"/>
                </a:solidFill>
              </a:rPr>
              <a:t>Аркуша</a:t>
            </a:r>
            <a:r>
              <a:rPr lang="ru-RU" dirty="0" smtClean="0">
                <a:solidFill>
                  <a:schemeClr val="bg1"/>
                </a:solidFill>
              </a:rPr>
              <a:t>, М.И. Фролов. ─ М.: </a:t>
            </a:r>
            <a:r>
              <a:rPr lang="ru-RU" dirty="0" err="1" smtClean="0">
                <a:solidFill>
                  <a:schemeClr val="bg1"/>
                </a:solidFill>
              </a:rPr>
              <a:t>Высш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шк</a:t>
            </a:r>
            <a:r>
              <a:rPr lang="ru-RU" dirty="0" smtClean="0">
                <a:solidFill>
                  <a:schemeClr val="bg1"/>
                </a:solidFill>
              </a:rPr>
              <a:t>., 2005. – 446 с.: ил.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2. </a:t>
            </a:r>
            <a:r>
              <a:rPr lang="ru-RU" dirty="0" err="1" smtClean="0">
                <a:solidFill>
                  <a:schemeClr val="bg1"/>
                </a:solidFill>
              </a:rPr>
              <a:t>Мовнин</a:t>
            </a:r>
            <a:r>
              <a:rPr lang="ru-RU" dirty="0" smtClean="0">
                <a:solidFill>
                  <a:schemeClr val="bg1"/>
                </a:solidFill>
              </a:rPr>
              <a:t> М.С., </a:t>
            </a:r>
            <a:r>
              <a:rPr lang="ru-RU" dirty="0" err="1" smtClean="0">
                <a:solidFill>
                  <a:schemeClr val="bg1"/>
                </a:solidFill>
              </a:rPr>
              <a:t>Израелит</a:t>
            </a:r>
            <a:r>
              <a:rPr lang="ru-RU" dirty="0" smtClean="0">
                <a:solidFill>
                  <a:schemeClr val="bg1"/>
                </a:solidFill>
              </a:rPr>
              <a:t> А.Б., Рубашкин А.Г. Основы технической механики. – Л.: </a:t>
            </a:r>
            <a:r>
              <a:rPr lang="ru-RU" dirty="0" err="1" smtClean="0">
                <a:solidFill>
                  <a:schemeClr val="bg1"/>
                </a:solidFill>
              </a:rPr>
              <a:t>Мащиностроение</a:t>
            </a:r>
            <a:r>
              <a:rPr lang="ru-RU" dirty="0" smtClean="0">
                <a:solidFill>
                  <a:schemeClr val="bg1"/>
                </a:solidFill>
              </a:rPr>
              <a:t>, 1990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3. Никитин Е.М. Теоретическая механика для техникумов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1835696" y="6381328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212976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Источники изображений: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http://files.school-collection.edu.ru/dlrstore/669bc789-e921-11dc-95ff-0800200c9a66/1_1.swf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http://gannalv.narod.ru/img/p0002.gif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ttp://gannalv.narod.ru/img/p0005.gif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http://gannalv.narod.ru/img/p0012.gif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4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понятия кинематики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Кинематика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 греч. </a:t>
            </a:r>
            <a:r>
              <a:rPr lang="el-GR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κινειν —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двигаться) - раздел механики, в котором движение тел рассматривается без выяснения причин этого движения.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Основная задача кинематики: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chemeClr val="bg1"/>
                </a:solidFill>
              </a:rPr>
              <a:t>зная закон движения данного тела, определить все кинематические величины, характеризующие как движение тела в целом, так и движение каждой из его точек в отдельности.</a:t>
            </a:r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922337"/>
          </a:xfrm>
        </p:spPr>
        <p:txBody>
          <a:bodyPr>
            <a:normAutofit fontScale="90000"/>
          </a:bodyPr>
          <a:lstStyle/>
          <a:p>
            <a:pPr marL="762000" indent="-762000" eaLnBrk="1" hangingPunct="1"/>
            <a:r>
              <a:rPr lang="ru-RU" sz="3200" b="1" u="sng" dirty="0" smtClean="0">
                <a:solidFill>
                  <a:schemeClr val="accent1"/>
                </a:solidFill>
              </a:rPr>
              <a:t>Кинематика</a:t>
            </a:r>
            <a:r>
              <a:rPr lang="ru-RU" sz="3200" dirty="0" smtClean="0">
                <a:solidFill>
                  <a:schemeClr val="accent1"/>
                </a:solidFill>
              </a:rPr>
              <a:t> - это описание движения тел с математическими ответами на вопросы: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3529013" cy="5616575"/>
          </a:xfrm>
        </p:spPr>
        <p:txBody>
          <a:bodyPr/>
          <a:lstStyle/>
          <a:p>
            <a:pPr marL="609600" indent="-609600" eaLnBrk="1" hangingPunct="1">
              <a:lnSpc>
                <a:spcPct val="300000"/>
              </a:lnSpc>
              <a:buClr>
                <a:schemeClr val="accent5">
                  <a:lumMod val="50000"/>
                </a:schemeClr>
              </a:buClr>
              <a:buFontTx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Где?</a:t>
            </a:r>
          </a:p>
          <a:p>
            <a:pPr marL="609600" indent="-609600" eaLnBrk="1" hangingPunct="1">
              <a:lnSpc>
                <a:spcPct val="300000"/>
              </a:lnSpc>
              <a:buClr>
                <a:schemeClr val="accent5">
                  <a:lumMod val="50000"/>
                </a:schemeClr>
              </a:buClr>
              <a:buFontTx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Когда?</a:t>
            </a:r>
          </a:p>
          <a:p>
            <a:pPr marL="609600" indent="-609600" eaLnBrk="1" hangingPunct="1">
              <a:lnSpc>
                <a:spcPct val="300000"/>
              </a:lnSpc>
              <a:buClr>
                <a:schemeClr val="accent5">
                  <a:lumMod val="50000"/>
                </a:schemeClr>
              </a:buClr>
              <a:buFontTx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Как?</a:t>
            </a:r>
          </a:p>
        </p:txBody>
      </p:sp>
      <p:pic>
        <p:nvPicPr>
          <p:cNvPr id="4100" name="Picture 4" descr="j0234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3141663"/>
            <a:ext cx="1420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4"/>
          <p:cNvGrpSpPr>
            <a:grpSpLocks/>
          </p:cNvGrpSpPr>
          <p:nvPr/>
        </p:nvGrpSpPr>
        <p:grpSpPr bwMode="auto">
          <a:xfrm>
            <a:off x="2116138" y="4683125"/>
            <a:ext cx="2833687" cy="2174875"/>
            <a:chOff x="1333" y="2950"/>
            <a:chExt cx="1785" cy="1370"/>
          </a:xfrm>
        </p:grpSpPr>
        <p:grpSp>
          <p:nvGrpSpPr>
            <p:cNvPr id="3" name="Group 28"/>
            <p:cNvGrpSpPr>
              <a:grpSpLocks noChangeAspect="1"/>
            </p:cNvGrpSpPr>
            <p:nvPr/>
          </p:nvGrpSpPr>
          <p:grpSpPr bwMode="auto">
            <a:xfrm>
              <a:off x="1333" y="2950"/>
              <a:ext cx="1785" cy="1370"/>
              <a:chOff x="1383" y="2931"/>
              <a:chExt cx="1361" cy="1194"/>
            </a:xfrm>
          </p:grpSpPr>
          <p:sp>
            <p:nvSpPr>
              <p:cNvPr id="5139" name="AutoShape 27"/>
              <p:cNvSpPr>
                <a:spLocks noChangeAspect="1" noChangeArrowheads="1" noTextEdit="1"/>
              </p:cNvSpPr>
              <p:nvPr/>
            </p:nvSpPr>
            <p:spPr bwMode="auto">
              <a:xfrm>
                <a:off x="1383" y="2931"/>
                <a:ext cx="1361" cy="1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0" name="Freeform 29"/>
              <p:cNvSpPr>
                <a:spLocks/>
              </p:cNvSpPr>
              <p:nvPr/>
            </p:nvSpPr>
            <p:spPr bwMode="auto">
              <a:xfrm>
                <a:off x="2175" y="3577"/>
                <a:ext cx="558" cy="386"/>
              </a:xfrm>
              <a:custGeom>
                <a:avLst/>
                <a:gdLst>
                  <a:gd name="T0" fmla="*/ 0 w 1116"/>
                  <a:gd name="T1" fmla="*/ 773 h 773"/>
                  <a:gd name="T2" fmla="*/ 1116 w 1116"/>
                  <a:gd name="T3" fmla="*/ 386 h 773"/>
                  <a:gd name="T4" fmla="*/ 1092 w 1116"/>
                  <a:gd name="T5" fmla="*/ 374 h 773"/>
                  <a:gd name="T6" fmla="*/ 1068 w 1116"/>
                  <a:gd name="T7" fmla="*/ 362 h 773"/>
                  <a:gd name="T8" fmla="*/ 1042 w 1116"/>
                  <a:gd name="T9" fmla="*/ 350 h 773"/>
                  <a:gd name="T10" fmla="*/ 1018 w 1116"/>
                  <a:gd name="T11" fmla="*/ 338 h 773"/>
                  <a:gd name="T12" fmla="*/ 994 w 1116"/>
                  <a:gd name="T13" fmla="*/ 327 h 773"/>
                  <a:gd name="T14" fmla="*/ 969 w 1116"/>
                  <a:gd name="T15" fmla="*/ 314 h 773"/>
                  <a:gd name="T16" fmla="*/ 945 w 1116"/>
                  <a:gd name="T17" fmla="*/ 302 h 773"/>
                  <a:gd name="T18" fmla="*/ 920 w 1116"/>
                  <a:gd name="T19" fmla="*/ 290 h 773"/>
                  <a:gd name="T20" fmla="*/ 895 w 1116"/>
                  <a:gd name="T21" fmla="*/ 278 h 773"/>
                  <a:gd name="T22" fmla="*/ 871 w 1116"/>
                  <a:gd name="T23" fmla="*/ 266 h 773"/>
                  <a:gd name="T24" fmla="*/ 846 w 1116"/>
                  <a:gd name="T25" fmla="*/ 253 h 773"/>
                  <a:gd name="T26" fmla="*/ 822 w 1116"/>
                  <a:gd name="T27" fmla="*/ 242 h 773"/>
                  <a:gd name="T28" fmla="*/ 798 w 1116"/>
                  <a:gd name="T29" fmla="*/ 229 h 773"/>
                  <a:gd name="T30" fmla="*/ 773 w 1116"/>
                  <a:gd name="T31" fmla="*/ 217 h 773"/>
                  <a:gd name="T32" fmla="*/ 748 w 1116"/>
                  <a:gd name="T33" fmla="*/ 205 h 773"/>
                  <a:gd name="T34" fmla="*/ 723 w 1116"/>
                  <a:gd name="T35" fmla="*/ 193 h 773"/>
                  <a:gd name="T36" fmla="*/ 699 w 1116"/>
                  <a:gd name="T37" fmla="*/ 181 h 773"/>
                  <a:gd name="T38" fmla="*/ 675 w 1116"/>
                  <a:gd name="T39" fmla="*/ 168 h 773"/>
                  <a:gd name="T40" fmla="*/ 650 w 1116"/>
                  <a:gd name="T41" fmla="*/ 156 h 773"/>
                  <a:gd name="T42" fmla="*/ 626 w 1116"/>
                  <a:gd name="T43" fmla="*/ 144 h 773"/>
                  <a:gd name="T44" fmla="*/ 600 w 1116"/>
                  <a:gd name="T45" fmla="*/ 132 h 773"/>
                  <a:gd name="T46" fmla="*/ 576 w 1116"/>
                  <a:gd name="T47" fmla="*/ 120 h 773"/>
                  <a:gd name="T48" fmla="*/ 552 w 1116"/>
                  <a:gd name="T49" fmla="*/ 108 h 773"/>
                  <a:gd name="T50" fmla="*/ 527 w 1116"/>
                  <a:gd name="T51" fmla="*/ 96 h 773"/>
                  <a:gd name="T52" fmla="*/ 503 w 1116"/>
                  <a:gd name="T53" fmla="*/ 84 h 773"/>
                  <a:gd name="T54" fmla="*/ 479 w 1116"/>
                  <a:gd name="T55" fmla="*/ 71 h 773"/>
                  <a:gd name="T56" fmla="*/ 453 w 1116"/>
                  <a:gd name="T57" fmla="*/ 60 h 773"/>
                  <a:gd name="T58" fmla="*/ 429 w 1116"/>
                  <a:gd name="T59" fmla="*/ 47 h 773"/>
                  <a:gd name="T60" fmla="*/ 405 w 1116"/>
                  <a:gd name="T61" fmla="*/ 36 h 773"/>
                  <a:gd name="T62" fmla="*/ 380 w 1116"/>
                  <a:gd name="T63" fmla="*/ 23 h 773"/>
                  <a:gd name="T64" fmla="*/ 356 w 1116"/>
                  <a:gd name="T65" fmla="*/ 12 h 773"/>
                  <a:gd name="T66" fmla="*/ 332 w 1116"/>
                  <a:gd name="T67" fmla="*/ 0 h 773"/>
                  <a:gd name="T68" fmla="*/ 346 w 1116"/>
                  <a:gd name="T69" fmla="*/ 60 h 773"/>
                  <a:gd name="T70" fmla="*/ 348 w 1116"/>
                  <a:gd name="T71" fmla="*/ 187 h 773"/>
                  <a:gd name="T72" fmla="*/ 363 w 1116"/>
                  <a:gd name="T73" fmla="*/ 206 h 773"/>
                  <a:gd name="T74" fmla="*/ 380 w 1116"/>
                  <a:gd name="T75" fmla="*/ 228 h 773"/>
                  <a:gd name="T76" fmla="*/ 399 w 1116"/>
                  <a:gd name="T77" fmla="*/ 257 h 773"/>
                  <a:gd name="T78" fmla="*/ 418 w 1116"/>
                  <a:gd name="T79" fmla="*/ 292 h 773"/>
                  <a:gd name="T80" fmla="*/ 435 w 1116"/>
                  <a:gd name="T81" fmla="*/ 332 h 773"/>
                  <a:gd name="T82" fmla="*/ 459 w 1116"/>
                  <a:gd name="T83" fmla="*/ 420 h 773"/>
                  <a:gd name="T84" fmla="*/ 443 w 1116"/>
                  <a:gd name="T85" fmla="*/ 427 h 773"/>
                  <a:gd name="T86" fmla="*/ 426 w 1116"/>
                  <a:gd name="T87" fmla="*/ 437 h 773"/>
                  <a:gd name="T88" fmla="*/ 402 w 1116"/>
                  <a:gd name="T89" fmla="*/ 449 h 773"/>
                  <a:gd name="T90" fmla="*/ 375 w 1116"/>
                  <a:gd name="T91" fmla="*/ 465 h 773"/>
                  <a:gd name="T92" fmla="*/ 342 w 1116"/>
                  <a:gd name="T93" fmla="*/ 483 h 773"/>
                  <a:gd name="T94" fmla="*/ 307 w 1116"/>
                  <a:gd name="T95" fmla="*/ 504 h 773"/>
                  <a:gd name="T96" fmla="*/ 290 w 1116"/>
                  <a:gd name="T97" fmla="*/ 515 h 773"/>
                  <a:gd name="T98" fmla="*/ 271 w 1116"/>
                  <a:gd name="T99" fmla="*/ 528 h 773"/>
                  <a:gd name="T100" fmla="*/ 252 w 1116"/>
                  <a:gd name="T101" fmla="*/ 541 h 773"/>
                  <a:gd name="T102" fmla="*/ 233 w 1116"/>
                  <a:gd name="T103" fmla="*/ 553 h 773"/>
                  <a:gd name="T104" fmla="*/ 213 w 1116"/>
                  <a:gd name="T105" fmla="*/ 567 h 773"/>
                  <a:gd name="T106" fmla="*/ 194 w 1116"/>
                  <a:gd name="T107" fmla="*/ 581 h 773"/>
                  <a:gd name="T108" fmla="*/ 155 w 1116"/>
                  <a:gd name="T109" fmla="*/ 610 h 773"/>
                  <a:gd name="T110" fmla="*/ 118 w 1116"/>
                  <a:gd name="T111" fmla="*/ 640 h 773"/>
                  <a:gd name="T112" fmla="*/ 84 w 1116"/>
                  <a:gd name="T113" fmla="*/ 672 h 773"/>
                  <a:gd name="T114" fmla="*/ 51 w 1116"/>
                  <a:gd name="T115" fmla="*/ 704 h 773"/>
                  <a:gd name="T116" fmla="*/ 24 w 1116"/>
                  <a:gd name="T117" fmla="*/ 739 h 773"/>
                  <a:gd name="T118" fmla="*/ 0 w 1116"/>
                  <a:gd name="T119" fmla="*/ 773 h 773"/>
                  <a:gd name="T120" fmla="*/ 0 w 1116"/>
                  <a:gd name="T121" fmla="*/ 773 h 77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116"/>
                  <a:gd name="T184" fmla="*/ 0 h 773"/>
                  <a:gd name="T185" fmla="*/ 1116 w 1116"/>
                  <a:gd name="T186" fmla="*/ 773 h 77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116" h="773">
                    <a:moveTo>
                      <a:pt x="0" y="773"/>
                    </a:moveTo>
                    <a:lnTo>
                      <a:pt x="1116" y="386"/>
                    </a:lnTo>
                    <a:lnTo>
                      <a:pt x="1092" y="374"/>
                    </a:lnTo>
                    <a:lnTo>
                      <a:pt x="1068" y="362"/>
                    </a:lnTo>
                    <a:lnTo>
                      <a:pt x="1042" y="350"/>
                    </a:lnTo>
                    <a:lnTo>
                      <a:pt x="1018" y="338"/>
                    </a:lnTo>
                    <a:lnTo>
                      <a:pt x="994" y="327"/>
                    </a:lnTo>
                    <a:lnTo>
                      <a:pt x="969" y="314"/>
                    </a:lnTo>
                    <a:lnTo>
                      <a:pt x="945" y="302"/>
                    </a:lnTo>
                    <a:lnTo>
                      <a:pt x="920" y="290"/>
                    </a:lnTo>
                    <a:lnTo>
                      <a:pt x="895" y="278"/>
                    </a:lnTo>
                    <a:lnTo>
                      <a:pt x="871" y="266"/>
                    </a:lnTo>
                    <a:lnTo>
                      <a:pt x="846" y="253"/>
                    </a:lnTo>
                    <a:lnTo>
                      <a:pt x="822" y="242"/>
                    </a:lnTo>
                    <a:lnTo>
                      <a:pt x="798" y="229"/>
                    </a:lnTo>
                    <a:lnTo>
                      <a:pt x="773" y="217"/>
                    </a:lnTo>
                    <a:lnTo>
                      <a:pt x="748" y="205"/>
                    </a:lnTo>
                    <a:lnTo>
                      <a:pt x="723" y="193"/>
                    </a:lnTo>
                    <a:lnTo>
                      <a:pt x="699" y="181"/>
                    </a:lnTo>
                    <a:lnTo>
                      <a:pt x="675" y="168"/>
                    </a:lnTo>
                    <a:lnTo>
                      <a:pt x="650" y="156"/>
                    </a:lnTo>
                    <a:lnTo>
                      <a:pt x="626" y="144"/>
                    </a:lnTo>
                    <a:lnTo>
                      <a:pt x="600" y="132"/>
                    </a:lnTo>
                    <a:lnTo>
                      <a:pt x="576" y="120"/>
                    </a:lnTo>
                    <a:lnTo>
                      <a:pt x="552" y="108"/>
                    </a:lnTo>
                    <a:lnTo>
                      <a:pt x="527" y="96"/>
                    </a:lnTo>
                    <a:lnTo>
                      <a:pt x="503" y="84"/>
                    </a:lnTo>
                    <a:lnTo>
                      <a:pt x="479" y="71"/>
                    </a:lnTo>
                    <a:lnTo>
                      <a:pt x="453" y="60"/>
                    </a:lnTo>
                    <a:lnTo>
                      <a:pt x="429" y="47"/>
                    </a:lnTo>
                    <a:lnTo>
                      <a:pt x="405" y="36"/>
                    </a:lnTo>
                    <a:lnTo>
                      <a:pt x="380" y="23"/>
                    </a:lnTo>
                    <a:lnTo>
                      <a:pt x="356" y="12"/>
                    </a:lnTo>
                    <a:lnTo>
                      <a:pt x="332" y="0"/>
                    </a:lnTo>
                    <a:lnTo>
                      <a:pt x="346" y="60"/>
                    </a:lnTo>
                    <a:lnTo>
                      <a:pt x="348" y="187"/>
                    </a:lnTo>
                    <a:lnTo>
                      <a:pt x="363" y="206"/>
                    </a:lnTo>
                    <a:lnTo>
                      <a:pt x="380" y="228"/>
                    </a:lnTo>
                    <a:lnTo>
                      <a:pt x="399" y="257"/>
                    </a:lnTo>
                    <a:lnTo>
                      <a:pt x="418" y="292"/>
                    </a:lnTo>
                    <a:lnTo>
                      <a:pt x="435" y="332"/>
                    </a:lnTo>
                    <a:lnTo>
                      <a:pt x="459" y="420"/>
                    </a:lnTo>
                    <a:lnTo>
                      <a:pt x="443" y="427"/>
                    </a:lnTo>
                    <a:lnTo>
                      <a:pt x="426" y="437"/>
                    </a:lnTo>
                    <a:lnTo>
                      <a:pt x="402" y="449"/>
                    </a:lnTo>
                    <a:lnTo>
                      <a:pt x="375" y="465"/>
                    </a:lnTo>
                    <a:lnTo>
                      <a:pt x="342" y="483"/>
                    </a:lnTo>
                    <a:lnTo>
                      <a:pt x="307" y="504"/>
                    </a:lnTo>
                    <a:lnTo>
                      <a:pt x="290" y="515"/>
                    </a:lnTo>
                    <a:lnTo>
                      <a:pt x="271" y="528"/>
                    </a:lnTo>
                    <a:lnTo>
                      <a:pt x="252" y="541"/>
                    </a:lnTo>
                    <a:lnTo>
                      <a:pt x="233" y="553"/>
                    </a:lnTo>
                    <a:lnTo>
                      <a:pt x="213" y="567"/>
                    </a:lnTo>
                    <a:lnTo>
                      <a:pt x="194" y="581"/>
                    </a:lnTo>
                    <a:lnTo>
                      <a:pt x="155" y="610"/>
                    </a:lnTo>
                    <a:lnTo>
                      <a:pt x="118" y="640"/>
                    </a:lnTo>
                    <a:lnTo>
                      <a:pt x="84" y="672"/>
                    </a:lnTo>
                    <a:lnTo>
                      <a:pt x="51" y="704"/>
                    </a:lnTo>
                    <a:lnTo>
                      <a:pt x="24" y="739"/>
                    </a:lnTo>
                    <a:lnTo>
                      <a:pt x="0" y="773"/>
                    </a:lnTo>
                    <a:close/>
                  </a:path>
                </a:pathLst>
              </a:custGeom>
              <a:solidFill>
                <a:srgbClr val="599E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1" name="Freeform 30"/>
              <p:cNvSpPr>
                <a:spLocks/>
              </p:cNvSpPr>
              <p:nvPr/>
            </p:nvSpPr>
            <p:spPr bwMode="auto">
              <a:xfrm>
                <a:off x="2175" y="3619"/>
                <a:ext cx="384" cy="344"/>
              </a:xfrm>
              <a:custGeom>
                <a:avLst/>
                <a:gdLst>
                  <a:gd name="T0" fmla="*/ 0 w 766"/>
                  <a:gd name="T1" fmla="*/ 689 h 689"/>
                  <a:gd name="T2" fmla="*/ 7 w 766"/>
                  <a:gd name="T3" fmla="*/ 678 h 689"/>
                  <a:gd name="T4" fmla="*/ 27 w 766"/>
                  <a:gd name="T5" fmla="*/ 651 h 689"/>
                  <a:gd name="T6" fmla="*/ 43 w 766"/>
                  <a:gd name="T7" fmla="*/ 632 h 689"/>
                  <a:gd name="T8" fmla="*/ 62 w 766"/>
                  <a:gd name="T9" fmla="*/ 611 h 689"/>
                  <a:gd name="T10" fmla="*/ 85 w 766"/>
                  <a:gd name="T11" fmla="*/ 587 h 689"/>
                  <a:gd name="T12" fmla="*/ 111 w 766"/>
                  <a:gd name="T13" fmla="*/ 561 h 689"/>
                  <a:gd name="T14" fmla="*/ 140 w 766"/>
                  <a:gd name="T15" fmla="*/ 532 h 689"/>
                  <a:gd name="T16" fmla="*/ 175 w 766"/>
                  <a:gd name="T17" fmla="*/ 504 h 689"/>
                  <a:gd name="T18" fmla="*/ 212 w 766"/>
                  <a:gd name="T19" fmla="*/ 475 h 689"/>
                  <a:gd name="T20" fmla="*/ 233 w 766"/>
                  <a:gd name="T21" fmla="*/ 460 h 689"/>
                  <a:gd name="T22" fmla="*/ 254 w 766"/>
                  <a:gd name="T23" fmla="*/ 445 h 689"/>
                  <a:gd name="T24" fmla="*/ 276 w 766"/>
                  <a:gd name="T25" fmla="*/ 430 h 689"/>
                  <a:gd name="T26" fmla="*/ 299 w 766"/>
                  <a:gd name="T27" fmla="*/ 416 h 689"/>
                  <a:gd name="T28" fmla="*/ 323 w 766"/>
                  <a:gd name="T29" fmla="*/ 402 h 689"/>
                  <a:gd name="T30" fmla="*/ 348 w 766"/>
                  <a:gd name="T31" fmla="*/ 387 h 689"/>
                  <a:gd name="T32" fmla="*/ 375 w 766"/>
                  <a:gd name="T33" fmla="*/ 374 h 689"/>
                  <a:gd name="T34" fmla="*/ 401 w 766"/>
                  <a:gd name="T35" fmla="*/ 361 h 689"/>
                  <a:gd name="T36" fmla="*/ 429 w 766"/>
                  <a:gd name="T37" fmla="*/ 349 h 689"/>
                  <a:gd name="T38" fmla="*/ 459 w 766"/>
                  <a:gd name="T39" fmla="*/ 336 h 689"/>
                  <a:gd name="T40" fmla="*/ 440 w 766"/>
                  <a:gd name="T41" fmla="*/ 262 h 689"/>
                  <a:gd name="T42" fmla="*/ 426 w 766"/>
                  <a:gd name="T43" fmla="*/ 227 h 689"/>
                  <a:gd name="T44" fmla="*/ 406 w 766"/>
                  <a:gd name="T45" fmla="*/ 187 h 689"/>
                  <a:gd name="T46" fmla="*/ 381 w 766"/>
                  <a:gd name="T47" fmla="*/ 146 h 689"/>
                  <a:gd name="T48" fmla="*/ 365 w 766"/>
                  <a:gd name="T49" fmla="*/ 124 h 689"/>
                  <a:gd name="T50" fmla="*/ 348 w 766"/>
                  <a:gd name="T51" fmla="*/ 103 h 689"/>
                  <a:gd name="T52" fmla="*/ 350 w 766"/>
                  <a:gd name="T53" fmla="*/ 0 h 689"/>
                  <a:gd name="T54" fmla="*/ 362 w 766"/>
                  <a:gd name="T55" fmla="*/ 6 h 689"/>
                  <a:gd name="T56" fmla="*/ 393 w 766"/>
                  <a:gd name="T57" fmla="*/ 24 h 689"/>
                  <a:gd name="T58" fmla="*/ 416 w 766"/>
                  <a:gd name="T59" fmla="*/ 37 h 689"/>
                  <a:gd name="T60" fmla="*/ 441 w 766"/>
                  <a:gd name="T61" fmla="*/ 54 h 689"/>
                  <a:gd name="T62" fmla="*/ 469 w 766"/>
                  <a:gd name="T63" fmla="*/ 74 h 689"/>
                  <a:gd name="T64" fmla="*/ 500 w 766"/>
                  <a:gd name="T65" fmla="*/ 98 h 689"/>
                  <a:gd name="T66" fmla="*/ 532 w 766"/>
                  <a:gd name="T67" fmla="*/ 124 h 689"/>
                  <a:gd name="T68" fmla="*/ 567 w 766"/>
                  <a:gd name="T69" fmla="*/ 155 h 689"/>
                  <a:gd name="T70" fmla="*/ 600 w 766"/>
                  <a:gd name="T71" fmla="*/ 189 h 689"/>
                  <a:gd name="T72" fmla="*/ 618 w 766"/>
                  <a:gd name="T73" fmla="*/ 208 h 689"/>
                  <a:gd name="T74" fmla="*/ 636 w 766"/>
                  <a:gd name="T75" fmla="*/ 227 h 689"/>
                  <a:gd name="T76" fmla="*/ 653 w 766"/>
                  <a:gd name="T77" fmla="*/ 248 h 689"/>
                  <a:gd name="T78" fmla="*/ 670 w 766"/>
                  <a:gd name="T79" fmla="*/ 269 h 689"/>
                  <a:gd name="T80" fmla="*/ 688 w 766"/>
                  <a:gd name="T81" fmla="*/ 292 h 689"/>
                  <a:gd name="T82" fmla="*/ 703 w 766"/>
                  <a:gd name="T83" fmla="*/ 315 h 689"/>
                  <a:gd name="T84" fmla="*/ 720 w 766"/>
                  <a:gd name="T85" fmla="*/ 339 h 689"/>
                  <a:gd name="T86" fmla="*/ 736 w 766"/>
                  <a:gd name="T87" fmla="*/ 364 h 689"/>
                  <a:gd name="T88" fmla="*/ 752 w 766"/>
                  <a:gd name="T89" fmla="*/ 392 h 689"/>
                  <a:gd name="T90" fmla="*/ 766 w 766"/>
                  <a:gd name="T91" fmla="*/ 419 h 689"/>
                  <a:gd name="T92" fmla="*/ 0 w 766"/>
                  <a:gd name="T93" fmla="*/ 689 h 689"/>
                  <a:gd name="T94" fmla="*/ 0 w 766"/>
                  <a:gd name="T95" fmla="*/ 689 h 68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66"/>
                  <a:gd name="T145" fmla="*/ 0 h 689"/>
                  <a:gd name="T146" fmla="*/ 766 w 766"/>
                  <a:gd name="T147" fmla="*/ 689 h 68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66" h="689">
                    <a:moveTo>
                      <a:pt x="0" y="689"/>
                    </a:moveTo>
                    <a:lnTo>
                      <a:pt x="7" y="678"/>
                    </a:lnTo>
                    <a:lnTo>
                      <a:pt x="27" y="651"/>
                    </a:lnTo>
                    <a:lnTo>
                      <a:pt x="43" y="632"/>
                    </a:lnTo>
                    <a:lnTo>
                      <a:pt x="62" y="611"/>
                    </a:lnTo>
                    <a:lnTo>
                      <a:pt x="85" y="587"/>
                    </a:lnTo>
                    <a:lnTo>
                      <a:pt x="111" y="561"/>
                    </a:lnTo>
                    <a:lnTo>
                      <a:pt x="140" y="532"/>
                    </a:lnTo>
                    <a:lnTo>
                      <a:pt x="175" y="504"/>
                    </a:lnTo>
                    <a:lnTo>
                      <a:pt x="212" y="475"/>
                    </a:lnTo>
                    <a:lnTo>
                      <a:pt x="233" y="460"/>
                    </a:lnTo>
                    <a:lnTo>
                      <a:pt x="254" y="445"/>
                    </a:lnTo>
                    <a:lnTo>
                      <a:pt x="276" y="430"/>
                    </a:lnTo>
                    <a:lnTo>
                      <a:pt x="299" y="416"/>
                    </a:lnTo>
                    <a:lnTo>
                      <a:pt x="323" y="402"/>
                    </a:lnTo>
                    <a:lnTo>
                      <a:pt x="348" y="387"/>
                    </a:lnTo>
                    <a:lnTo>
                      <a:pt x="375" y="374"/>
                    </a:lnTo>
                    <a:lnTo>
                      <a:pt x="401" y="361"/>
                    </a:lnTo>
                    <a:lnTo>
                      <a:pt x="429" y="349"/>
                    </a:lnTo>
                    <a:lnTo>
                      <a:pt x="459" y="336"/>
                    </a:lnTo>
                    <a:lnTo>
                      <a:pt x="440" y="262"/>
                    </a:lnTo>
                    <a:lnTo>
                      <a:pt x="426" y="227"/>
                    </a:lnTo>
                    <a:lnTo>
                      <a:pt x="406" y="187"/>
                    </a:lnTo>
                    <a:lnTo>
                      <a:pt x="381" y="146"/>
                    </a:lnTo>
                    <a:lnTo>
                      <a:pt x="365" y="124"/>
                    </a:lnTo>
                    <a:lnTo>
                      <a:pt x="348" y="103"/>
                    </a:lnTo>
                    <a:lnTo>
                      <a:pt x="350" y="0"/>
                    </a:lnTo>
                    <a:lnTo>
                      <a:pt x="362" y="6"/>
                    </a:lnTo>
                    <a:lnTo>
                      <a:pt x="393" y="24"/>
                    </a:lnTo>
                    <a:lnTo>
                      <a:pt x="416" y="37"/>
                    </a:lnTo>
                    <a:lnTo>
                      <a:pt x="441" y="54"/>
                    </a:lnTo>
                    <a:lnTo>
                      <a:pt x="469" y="74"/>
                    </a:lnTo>
                    <a:lnTo>
                      <a:pt x="500" y="98"/>
                    </a:lnTo>
                    <a:lnTo>
                      <a:pt x="532" y="124"/>
                    </a:lnTo>
                    <a:lnTo>
                      <a:pt x="567" y="155"/>
                    </a:lnTo>
                    <a:lnTo>
                      <a:pt x="600" y="189"/>
                    </a:lnTo>
                    <a:lnTo>
                      <a:pt x="618" y="208"/>
                    </a:lnTo>
                    <a:lnTo>
                      <a:pt x="636" y="227"/>
                    </a:lnTo>
                    <a:lnTo>
                      <a:pt x="653" y="248"/>
                    </a:lnTo>
                    <a:lnTo>
                      <a:pt x="670" y="269"/>
                    </a:lnTo>
                    <a:lnTo>
                      <a:pt x="688" y="292"/>
                    </a:lnTo>
                    <a:lnTo>
                      <a:pt x="703" y="315"/>
                    </a:lnTo>
                    <a:lnTo>
                      <a:pt x="720" y="339"/>
                    </a:lnTo>
                    <a:lnTo>
                      <a:pt x="736" y="364"/>
                    </a:lnTo>
                    <a:lnTo>
                      <a:pt x="752" y="392"/>
                    </a:lnTo>
                    <a:lnTo>
                      <a:pt x="766" y="419"/>
                    </a:lnTo>
                    <a:lnTo>
                      <a:pt x="0" y="689"/>
                    </a:lnTo>
                    <a:close/>
                  </a:path>
                </a:pathLst>
              </a:custGeom>
              <a:solidFill>
                <a:srgbClr val="2884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2" name="Freeform 31"/>
              <p:cNvSpPr>
                <a:spLocks/>
              </p:cNvSpPr>
              <p:nvPr/>
            </p:nvSpPr>
            <p:spPr bwMode="auto">
              <a:xfrm>
                <a:off x="1435" y="3651"/>
                <a:ext cx="601" cy="412"/>
              </a:xfrm>
              <a:custGeom>
                <a:avLst/>
                <a:gdLst>
                  <a:gd name="T0" fmla="*/ 374 w 1201"/>
                  <a:gd name="T1" fmla="*/ 0 h 824"/>
                  <a:gd name="T2" fmla="*/ 0 w 1201"/>
                  <a:gd name="T3" fmla="*/ 102 h 824"/>
                  <a:gd name="T4" fmla="*/ 900 w 1201"/>
                  <a:gd name="T5" fmla="*/ 824 h 824"/>
                  <a:gd name="T6" fmla="*/ 1201 w 1201"/>
                  <a:gd name="T7" fmla="*/ 697 h 824"/>
                  <a:gd name="T8" fmla="*/ 1194 w 1201"/>
                  <a:gd name="T9" fmla="*/ 675 h 824"/>
                  <a:gd name="T10" fmla="*/ 1185 w 1201"/>
                  <a:gd name="T11" fmla="*/ 651 h 824"/>
                  <a:gd name="T12" fmla="*/ 1171 w 1201"/>
                  <a:gd name="T13" fmla="*/ 619 h 824"/>
                  <a:gd name="T14" fmla="*/ 1153 w 1201"/>
                  <a:gd name="T15" fmla="*/ 583 h 824"/>
                  <a:gd name="T16" fmla="*/ 1131 w 1201"/>
                  <a:gd name="T17" fmla="*/ 542 h 824"/>
                  <a:gd name="T18" fmla="*/ 1118 w 1201"/>
                  <a:gd name="T19" fmla="*/ 521 h 824"/>
                  <a:gd name="T20" fmla="*/ 1104 w 1201"/>
                  <a:gd name="T21" fmla="*/ 500 h 824"/>
                  <a:gd name="T22" fmla="*/ 1089 w 1201"/>
                  <a:gd name="T23" fmla="*/ 479 h 824"/>
                  <a:gd name="T24" fmla="*/ 1072 w 1201"/>
                  <a:gd name="T25" fmla="*/ 458 h 824"/>
                  <a:gd name="T26" fmla="*/ 1055 w 1201"/>
                  <a:gd name="T27" fmla="*/ 437 h 824"/>
                  <a:gd name="T28" fmla="*/ 1036 w 1201"/>
                  <a:gd name="T29" fmla="*/ 417 h 824"/>
                  <a:gd name="T30" fmla="*/ 1015 w 1201"/>
                  <a:gd name="T31" fmla="*/ 398 h 824"/>
                  <a:gd name="T32" fmla="*/ 994 w 1201"/>
                  <a:gd name="T33" fmla="*/ 379 h 824"/>
                  <a:gd name="T34" fmla="*/ 972 w 1201"/>
                  <a:gd name="T35" fmla="*/ 362 h 824"/>
                  <a:gd name="T36" fmla="*/ 948 w 1201"/>
                  <a:gd name="T37" fmla="*/ 346 h 824"/>
                  <a:gd name="T38" fmla="*/ 922 w 1201"/>
                  <a:gd name="T39" fmla="*/ 333 h 824"/>
                  <a:gd name="T40" fmla="*/ 896 w 1201"/>
                  <a:gd name="T41" fmla="*/ 320 h 824"/>
                  <a:gd name="T42" fmla="*/ 867 w 1201"/>
                  <a:gd name="T43" fmla="*/ 311 h 824"/>
                  <a:gd name="T44" fmla="*/ 838 w 1201"/>
                  <a:gd name="T45" fmla="*/ 303 h 824"/>
                  <a:gd name="T46" fmla="*/ 774 w 1201"/>
                  <a:gd name="T47" fmla="*/ 295 h 824"/>
                  <a:gd name="T48" fmla="*/ 705 w 1201"/>
                  <a:gd name="T49" fmla="*/ 299 h 824"/>
                  <a:gd name="T50" fmla="*/ 629 w 1201"/>
                  <a:gd name="T51" fmla="*/ 316 h 824"/>
                  <a:gd name="T52" fmla="*/ 610 w 1201"/>
                  <a:gd name="T53" fmla="*/ 320 h 824"/>
                  <a:gd name="T54" fmla="*/ 567 w 1201"/>
                  <a:gd name="T55" fmla="*/ 322 h 824"/>
                  <a:gd name="T56" fmla="*/ 523 w 1201"/>
                  <a:gd name="T57" fmla="*/ 300 h 824"/>
                  <a:gd name="T58" fmla="*/ 508 w 1201"/>
                  <a:gd name="T59" fmla="*/ 276 h 824"/>
                  <a:gd name="T60" fmla="*/ 501 w 1201"/>
                  <a:gd name="T61" fmla="*/ 238 h 824"/>
                  <a:gd name="T62" fmla="*/ 491 w 1201"/>
                  <a:gd name="T63" fmla="*/ 149 h 824"/>
                  <a:gd name="T64" fmla="*/ 483 w 1201"/>
                  <a:gd name="T65" fmla="*/ 107 h 824"/>
                  <a:gd name="T66" fmla="*/ 470 w 1201"/>
                  <a:gd name="T67" fmla="*/ 69 h 824"/>
                  <a:gd name="T68" fmla="*/ 454 w 1201"/>
                  <a:gd name="T69" fmla="*/ 39 h 824"/>
                  <a:gd name="T70" fmla="*/ 433 w 1201"/>
                  <a:gd name="T71" fmla="*/ 15 h 824"/>
                  <a:gd name="T72" fmla="*/ 405 w 1201"/>
                  <a:gd name="T73" fmla="*/ 2 h 824"/>
                  <a:gd name="T74" fmla="*/ 374 w 1201"/>
                  <a:gd name="T75" fmla="*/ 0 h 824"/>
                  <a:gd name="T76" fmla="*/ 374 w 1201"/>
                  <a:gd name="T77" fmla="*/ 0 h 8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201"/>
                  <a:gd name="T118" fmla="*/ 0 h 824"/>
                  <a:gd name="T119" fmla="*/ 1201 w 1201"/>
                  <a:gd name="T120" fmla="*/ 824 h 82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201" h="824">
                    <a:moveTo>
                      <a:pt x="374" y="0"/>
                    </a:moveTo>
                    <a:lnTo>
                      <a:pt x="0" y="102"/>
                    </a:lnTo>
                    <a:lnTo>
                      <a:pt x="900" y="824"/>
                    </a:lnTo>
                    <a:lnTo>
                      <a:pt x="1201" y="697"/>
                    </a:lnTo>
                    <a:lnTo>
                      <a:pt x="1194" y="675"/>
                    </a:lnTo>
                    <a:lnTo>
                      <a:pt x="1185" y="651"/>
                    </a:lnTo>
                    <a:lnTo>
                      <a:pt x="1171" y="619"/>
                    </a:lnTo>
                    <a:lnTo>
                      <a:pt x="1153" y="583"/>
                    </a:lnTo>
                    <a:lnTo>
                      <a:pt x="1131" y="542"/>
                    </a:lnTo>
                    <a:lnTo>
                      <a:pt x="1118" y="521"/>
                    </a:lnTo>
                    <a:lnTo>
                      <a:pt x="1104" y="500"/>
                    </a:lnTo>
                    <a:lnTo>
                      <a:pt x="1089" y="479"/>
                    </a:lnTo>
                    <a:lnTo>
                      <a:pt x="1072" y="458"/>
                    </a:lnTo>
                    <a:lnTo>
                      <a:pt x="1055" y="437"/>
                    </a:lnTo>
                    <a:lnTo>
                      <a:pt x="1036" y="417"/>
                    </a:lnTo>
                    <a:lnTo>
                      <a:pt x="1015" y="398"/>
                    </a:lnTo>
                    <a:lnTo>
                      <a:pt x="994" y="379"/>
                    </a:lnTo>
                    <a:lnTo>
                      <a:pt x="972" y="362"/>
                    </a:lnTo>
                    <a:lnTo>
                      <a:pt x="948" y="346"/>
                    </a:lnTo>
                    <a:lnTo>
                      <a:pt x="922" y="333"/>
                    </a:lnTo>
                    <a:lnTo>
                      <a:pt x="896" y="320"/>
                    </a:lnTo>
                    <a:lnTo>
                      <a:pt x="867" y="311"/>
                    </a:lnTo>
                    <a:lnTo>
                      <a:pt x="838" y="303"/>
                    </a:lnTo>
                    <a:lnTo>
                      <a:pt x="774" y="295"/>
                    </a:lnTo>
                    <a:lnTo>
                      <a:pt x="705" y="299"/>
                    </a:lnTo>
                    <a:lnTo>
                      <a:pt x="629" y="316"/>
                    </a:lnTo>
                    <a:lnTo>
                      <a:pt x="610" y="320"/>
                    </a:lnTo>
                    <a:lnTo>
                      <a:pt x="567" y="322"/>
                    </a:lnTo>
                    <a:lnTo>
                      <a:pt x="523" y="300"/>
                    </a:lnTo>
                    <a:lnTo>
                      <a:pt x="508" y="276"/>
                    </a:lnTo>
                    <a:lnTo>
                      <a:pt x="501" y="238"/>
                    </a:lnTo>
                    <a:lnTo>
                      <a:pt x="491" y="149"/>
                    </a:lnTo>
                    <a:lnTo>
                      <a:pt x="483" y="107"/>
                    </a:lnTo>
                    <a:lnTo>
                      <a:pt x="470" y="69"/>
                    </a:lnTo>
                    <a:lnTo>
                      <a:pt x="454" y="39"/>
                    </a:lnTo>
                    <a:lnTo>
                      <a:pt x="433" y="15"/>
                    </a:lnTo>
                    <a:lnTo>
                      <a:pt x="405" y="2"/>
                    </a:lnTo>
                    <a:lnTo>
                      <a:pt x="374" y="0"/>
                    </a:lnTo>
                    <a:close/>
                  </a:path>
                </a:pathLst>
              </a:custGeom>
              <a:solidFill>
                <a:srgbClr val="599E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3" name="Freeform 32"/>
              <p:cNvSpPr>
                <a:spLocks/>
              </p:cNvSpPr>
              <p:nvPr/>
            </p:nvSpPr>
            <p:spPr bwMode="auto">
              <a:xfrm>
                <a:off x="1736" y="3796"/>
                <a:ext cx="300" cy="230"/>
              </a:xfrm>
              <a:custGeom>
                <a:avLst/>
                <a:gdLst>
                  <a:gd name="T0" fmla="*/ 466 w 598"/>
                  <a:gd name="T1" fmla="*/ 460 h 460"/>
                  <a:gd name="T2" fmla="*/ 461 w 598"/>
                  <a:gd name="T3" fmla="*/ 442 h 460"/>
                  <a:gd name="T4" fmla="*/ 442 w 598"/>
                  <a:gd name="T5" fmla="*/ 394 h 460"/>
                  <a:gd name="T6" fmla="*/ 427 w 598"/>
                  <a:gd name="T7" fmla="*/ 362 h 460"/>
                  <a:gd name="T8" fmla="*/ 409 w 598"/>
                  <a:gd name="T9" fmla="*/ 326 h 460"/>
                  <a:gd name="T10" fmla="*/ 387 w 598"/>
                  <a:gd name="T11" fmla="*/ 288 h 460"/>
                  <a:gd name="T12" fmla="*/ 375 w 598"/>
                  <a:gd name="T13" fmla="*/ 268 h 460"/>
                  <a:gd name="T14" fmla="*/ 361 w 598"/>
                  <a:gd name="T15" fmla="*/ 248 h 460"/>
                  <a:gd name="T16" fmla="*/ 346 w 598"/>
                  <a:gd name="T17" fmla="*/ 228 h 460"/>
                  <a:gd name="T18" fmla="*/ 332 w 598"/>
                  <a:gd name="T19" fmla="*/ 208 h 460"/>
                  <a:gd name="T20" fmla="*/ 315 w 598"/>
                  <a:gd name="T21" fmla="*/ 189 h 460"/>
                  <a:gd name="T22" fmla="*/ 297 w 598"/>
                  <a:gd name="T23" fmla="*/ 170 h 460"/>
                  <a:gd name="T24" fmla="*/ 279 w 598"/>
                  <a:gd name="T25" fmla="*/ 151 h 460"/>
                  <a:gd name="T26" fmla="*/ 259 w 598"/>
                  <a:gd name="T27" fmla="*/ 133 h 460"/>
                  <a:gd name="T28" fmla="*/ 238 w 598"/>
                  <a:gd name="T29" fmla="*/ 116 h 460"/>
                  <a:gd name="T30" fmla="*/ 217 w 598"/>
                  <a:gd name="T31" fmla="*/ 101 h 460"/>
                  <a:gd name="T32" fmla="*/ 194 w 598"/>
                  <a:gd name="T33" fmla="*/ 86 h 460"/>
                  <a:gd name="T34" fmla="*/ 170 w 598"/>
                  <a:gd name="T35" fmla="*/ 73 h 460"/>
                  <a:gd name="T36" fmla="*/ 145 w 598"/>
                  <a:gd name="T37" fmla="*/ 61 h 460"/>
                  <a:gd name="T38" fmla="*/ 118 w 598"/>
                  <a:gd name="T39" fmla="*/ 51 h 460"/>
                  <a:gd name="T40" fmla="*/ 62 w 598"/>
                  <a:gd name="T41" fmla="*/ 37 h 460"/>
                  <a:gd name="T42" fmla="*/ 0 w 598"/>
                  <a:gd name="T43" fmla="*/ 31 h 460"/>
                  <a:gd name="T44" fmla="*/ 17 w 598"/>
                  <a:gd name="T45" fmla="*/ 24 h 460"/>
                  <a:gd name="T46" fmla="*/ 64 w 598"/>
                  <a:gd name="T47" fmla="*/ 10 h 460"/>
                  <a:gd name="T48" fmla="*/ 135 w 598"/>
                  <a:gd name="T49" fmla="*/ 0 h 460"/>
                  <a:gd name="T50" fmla="*/ 221 w 598"/>
                  <a:gd name="T51" fmla="*/ 6 h 460"/>
                  <a:gd name="T52" fmla="*/ 318 w 598"/>
                  <a:gd name="T53" fmla="*/ 39 h 460"/>
                  <a:gd name="T54" fmla="*/ 343 w 598"/>
                  <a:gd name="T55" fmla="*/ 51 h 460"/>
                  <a:gd name="T56" fmla="*/ 368 w 598"/>
                  <a:gd name="T57" fmla="*/ 68 h 460"/>
                  <a:gd name="T58" fmla="*/ 418 w 598"/>
                  <a:gd name="T59" fmla="*/ 108 h 460"/>
                  <a:gd name="T60" fmla="*/ 442 w 598"/>
                  <a:gd name="T61" fmla="*/ 133 h 460"/>
                  <a:gd name="T62" fmla="*/ 466 w 598"/>
                  <a:gd name="T63" fmla="*/ 161 h 460"/>
                  <a:gd name="T64" fmla="*/ 490 w 598"/>
                  <a:gd name="T65" fmla="*/ 192 h 460"/>
                  <a:gd name="T66" fmla="*/ 513 w 598"/>
                  <a:gd name="T67" fmla="*/ 227 h 460"/>
                  <a:gd name="T68" fmla="*/ 535 w 598"/>
                  <a:gd name="T69" fmla="*/ 265 h 460"/>
                  <a:gd name="T70" fmla="*/ 557 w 598"/>
                  <a:gd name="T71" fmla="*/ 307 h 460"/>
                  <a:gd name="T72" fmla="*/ 578 w 598"/>
                  <a:gd name="T73" fmla="*/ 354 h 460"/>
                  <a:gd name="T74" fmla="*/ 598 w 598"/>
                  <a:gd name="T75" fmla="*/ 405 h 460"/>
                  <a:gd name="T76" fmla="*/ 466 w 598"/>
                  <a:gd name="T77" fmla="*/ 460 h 460"/>
                  <a:gd name="T78" fmla="*/ 466 w 598"/>
                  <a:gd name="T79" fmla="*/ 460 h 46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98"/>
                  <a:gd name="T121" fmla="*/ 0 h 460"/>
                  <a:gd name="T122" fmla="*/ 598 w 598"/>
                  <a:gd name="T123" fmla="*/ 460 h 46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98" h="460">
                    <a:moveTo>
                      <a:pt x="466" y="460"/>
                    </a:moveTo>
                    <a:lnTo>
                      <a:pt x="461" y="442"/>
                    </a:lnTo>
                    <a:lnTo>
                      <a:pt x="442" y="394"/>
                    </a:lnTo>
                    <a:lnTo>
                      <a:pt x="427" y="362"/>
                    </a:lnTo>
                    <a:lnTo>
                      <a:pt x="409" y="326"/>
                    </a:lnTo>
                    <a:lnTo>
                      <a:pt x="387" y="288"/>
                    </a:lnTo>
                    <a:lnTo>
                      <a:pt x="375" y="268"/>
                    </a:lnTo>
                    <a:lnTo>
                      <a:pt x="361" y="248"/>
                    </a:lnTo>
                    <a:lnTo>
                      <a:pt x="346" y="228"/>
                    </a:lnTo>
                    <a:lnTo>
                      <a:pt x="332" y="208"/>
                    </a:lnTo>
                    <a:lnTo>
                      <a:pt x="315" y="189"/>
                    </a:lnTo>
                    <a:lnTo>
                      <a:pt x="297" y="170"/>
                    </a:lnTo>
                    <a:lnTo>
                      <a:pt x="279" y="151"/>
                    </a:lnTo>
                    <a:lnTo>
                      <a:pt x="259" y="133"/>
                    </a:lnTo>
                    <a:lnTo>
                      <a:pt x="238" y="116"/>
                    </a:lnTo>
                    <a:lnTo>
                      <a:pt x="217" y="101"/>
                    </a:lnTo>
                    <a:lnTo>
                      <a:pt x="194" y="86"/>
                    </a:lnTo>
                    <a:lnTo>
                      <a:pt x="170" y="73"/>
                    </a:lnTo>
                    <a:lnTo>
                      <a:pt x="145" y="61"/>
                    </a:lnTo>
                    <a:lnTo>
                      <a:pt x="118" y="51"/>
                    </a:lnTo>
                    <a:lnTo>
                      <a:pt x="62" y="37"/>
                    </a:lnTo>
                    <a:lnTo>
                      <a:pt x="0" y="31"/>
                    </a:lnTo>
                    <a:lnTo>
                      <a:pt x="17" y="24"/>
                    </a:lnTo>
                    <a:lnTo>
                      <a:pt x="64" y="10"/>
                    </a:lnTo>
                    <a:lnTo>
                      <a:pt x="135" y="0"/>
                    </a:lnTo>
                    <a:lnTo>
                      <a:pt x="221" y="6"/>
                    </a:lnTo>
                    <a:lnTo>
                      <a:pt x="318" y="39"/>
                    </a:lnTo>
                    <a:lnTo>
                      <a:pt x="343" y="51"/>
                    </a:lnTo>
                    <a:lnTo>
                      <a:pt x="368" y="68"/>
                    </a:lnTo>
                    <a:lnTo>
                      <a:pt x="418" y="108"/>
                    </a:lnTo>
                    <a:lnTo>
                      <a:pt x="442" y="133"/>
                    </a:lnTo>
                    <a:lnTo>
                      <a:pt x="466" y="161"/>
                    </a:lnTo>
                    <a:lnTo>
                      <a:pt x="490" y="192"/>
                    </a:lnTo>
                    <a:lnTo>
                      <a:pt x="513" y="227"/>
                    </a:lnTo>
                    <a:lnTo>
                      <a:pt x="535" y="265"/>
                    </a:lnTo>
                    <a:lnTo>
                      <a:pt x="557" y="307"/>
                    </a:lnTo>
                    <a:lnTo>
                      <a:pt x="578" y="354"/>
                    </a:lnTo>
                    <a:lnTo>
                      <a:pt x="598" y="405"/>
                    </a:lnTo>
                    <a:lnTo>
                      <a:pt x="466" y="460"/>
                    </a:lnTo>
                    <a:close/>
                  </a:path>
                </a:pathLst>
              </a:custGeom>
              <a:solidFill>
                <a:srgbClr val="2884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4" name="Freeform 33"/>
              <p:cNvSpPr>
                <a:spLocks/>
              </p:cNvSpPr>
              <p:nvPr/>
            </p:nvSpPr>
            <p:spPr bwMode="auto">
              <a:xfrm>
                <a:off x="1398" y="3508"/>
                <a:ext cx="985" cy="576"/>
              </a:xfrm>
              <a:custGeom>
                <a:avLst/>
                <a:gdLst>
                  <a:gd name="T0" fmla="*/ 626 w 1970"/>
                  <a:gd name="T1" fmla="*/ 394 h 1151"/>
                  <a:gd name="T2" fmla="*/ 577 w 1970"/>
                  <a:gd name="T3" fmla="*/ 310 h 1151"/>
                  <a:gd name="T4" fmla="*/ 535 w 1970"/>
                  <a:gd name="T5" fmla="*/ 262 h 1151"/>
                  <a:gd name="T6" fmla="*/ 458 w 1970"/>
                  <a:gd name="T7" fmla="*/ 201 h 1151"/>
                  <a:gd name="T8" fmla="*/ 384 w 1970"/>
                  <a:gd name="T9" fmla="*/ 162 h 1151"/>
                  <a:gd name="T10" fmla="*/ 257 w 1970"/>
                  <a:gd name="T11" fmla="*/ 131 h 1151"/>
                  <a:gd name="T12" fmla="*/ 13 w 1970"/>
                  <a:gd name="T13" fmla="*/ 140 h 1151"/>
                  <a:gd name="T14" fmla="*/ 97 w 1970"/>
                  <a:gd name="T15" fmla="*/ 105 h 1151"/>
                  <a:gd name="T16" fmla="*/ 194 w 1970"/>
                  <a:gd name="T17" fmla="*/ 68 h 1151"/>
                  <a:gd name="T18" fmla="*/ 303 w 1970"/>
                  <a:gd name="T19" fmla="*/ 31 h 1151"/>
                  <a:gd name="T20" fmla="*/ 441 w 1970"/>
                  <a:gd name="T21" fmla="*/ 0 h 1151"/>
                  <a:gd name="T22" fmla="*/ 499 w 1970"/>
                  <a:gd name="T23" fmla="*/ 66 h 1151"/>
                  <a:gd name="T24" fmla="*/ 565 w 1970"/>
                  <a:gd name="T25" fmla="*/ 114 h 1151"/>
                  <a:gd name="T26" fmla="*/ 650 w 1970"/>
                  <a:gd name="T27" fmla="*/ 142 h 1151"/>
                  <a:gd name="T28" fmla="*/ 908 w 1970"/>
                  <a:gd name="T29" fmla="*/ 111 h 1151"/>
                  <a:gd name="T30" fmla="*/ 1040 w 1970"/>
                  <a:gd name="T31" fmla="*/ 56 h 1151"/>
                  <a:gd name="T32" fmla="*/ 1084 w 1970"/>
                  <a:gd name="T33" fmla="*/ 249 h 1151"/>
                  <a:gd name="T34" fmla="*/ 1126 w 1970"/>
                  <a:gd name="T35" fmla="*/ 338 h 1151"/>
                  <a:gd name="T36" fmla="*/ 1186 w 1970"/>
                  <a:gd name="T37" fmla="*/ 369 h 1151"/>
                  <a:gd name="T38" fmla="*/ 1333 w 1970"/>
                  <a:gd name="T39" fmla="*/ 405 h 1151"/>
                  <a:gd name="T40" fmla="*/ 1527 w 1970"/>
                  <a:gd name="T41" fmla="*/ 380 h 1151"/>
                  <a:gd name="T42" fmla="*/ 1735 w 1970"/>
                  <a:gd name="T43" fmla="*/ 230 h 1151"/>
                  <a:gd name="T44" fmla="*/ 1735 w 1970"/>
                  <a:gd name="T45" fmla="*/ 399 h 1151"/>
                  <a:gd name="T46" fmla="*/ 1839 w 1970"/>
                  <a:gd name="T47" fmla="*/ 391 h 1151"/>
                  <a:gd name="T48" fmla="*/ 1904 w 1970"/>
                  <a:gd name="T49" fmla="*/ 380 h 1151"/>
                  <a:gd name="T50" fmla="*/ 1954 w 1970"/>
                  <a:gd name="T51" fmla="*/ 461 h 1151"/>
                  <a:gd name="T52" fmla="*/ 1922 w 1970"/>
                  <a:gd name="T53" fmla="*/ 537 h 1151"/>
                  <a:gd name="T54" fmla="*/ 1870 w 1970"/>
                  <a:gd name="T55" fmla="*/ 576 h 1151"/>
                  <a:gd name="T56" fmla="*/ 1779 w 1970"/>
                  <a:gd name="T57" fmla="*/ 646 h 1151"/>
                  <a:gd name="T58" fmla="*/ 1702 w 1970"/>
                  <a:gd name="T59" fmla="*/ 710 h 1151"/>
                  <a:gd name="T60" fmla="*/ 1623 w 1970"/>
                  <a:gd name="T61" fmla="*/ 783 h 1151"/>
                  <a:gd name="T62" fmla="*/ 1545 w 1970"/>
                  <a:gd name="T63" fmla="*/ 862 h 1151"/>
                  <a:gd name="T64" fmla="*/ 1475 w 1970"/>
                  <a:gd name="T65" fmla="*/ 946 h 1151"/>
                  <a:gd name="T66" fmla="*/ 1416 w 1970"/>
                  <a:gd name="T67" fmla="*/ 1034 h 1151"/>
                  <a:gd name="T68" fmla="*/ 1364 w 1970"/>
                  <a:gd name="T69" fmla="*/ 1151 h 1151"/>
                  <a:gd name="T70" fmla="*/ 1328 w 1970"/>
                  <a:gd name="T71" fmla="*/ 1013 h 1151"/>
                  <a:gd name="T72" fmla="*/ 1284 w 1970"/>
                  <a:gd name="T73" fmla="*/ 909 h 1151"/>
                  <a:gd name="T74" fmla="*/ 1235 w 1970"/>
                  <a:gd name="T75" fmla="*/ 824 h 1151"/>
                  <a:gd name="T76" fmla="*/ 1173 w 1970"/>
                  <a:gd name="T77" fmla="*/ 739 h 1151"/>
                  <a:gd name="T78" fmla="*/ 1094 w 1970"/>
                  <a:gd name="T79" fmla="*/ 662 h 1151"/>
                  <a:gd name="T80" fmla="*/ 1031 w 1970"/>
                  <a:gd name="T81" fmla="*/ 617 h 1151"/>
                  <a:gd name="T82" fmla="*/ 959 w 1970"/>
                  <a:gd name="T83" fmla="*/ 578 h 1151"/>
                  <a:gd name="T84" fmla="*/ 833 w 1970"/>
                  <a:gd name="T85" fmla="*/ 537 h 1151"/>
                  <a:gd name="T86" fmla="*/ 712 w 1970"/>
                  <a:gd name="T87" fmla="*/ 556 h 1151"/>
                  <a:gd name="T88" fmla="*/ 643 w 1970"/>
                  <a:gd name="T89" fmla="*/ 551 h 1151"/>
                  <a:gd name="T90" fmla="*/ 632 w 1970"/>
                  <a:gd name="T91" fmla="*/ 442 h 115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970"/>
                  <a:gd name="T139" fmla="*/ 0 h 1151"/>
                  <a:gd name="T140" fmla="*/ 1970 w 1970"/>
                  <a:gd name="T141" fmla="*/ 1151 h 1151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970" h="1151">
                    <a:moveTo>
                      <a:pt x="640" y="430"/>
                    </a:moveTo>
                    <a:lnTo>
                      <a:pt x="634" y="413"/>
                    </a:lnTo>
                    <a:lnTo>
                      <a:pt x="626" y="394"/>
                    </a:lnTo>
                    <a:lnTo>
                      <a:pt x="615" y="370"/>
                    </a:lnTo>
                    <a:lnTo>
                      <a:pt x="598" y="342"/>
                    </a:lnTo>
                    <a:lnTo>
                      <a:pt x="577" y="310"/>
                    </a:lnTo>
                    <a:lnTo>
                      <a:pt x="564" y="295"/>
                    </a:lnTo>
                    <a:lnTo>
                      <a:pt x="551" y="279"/>
                    </a:lnTo>
                    <a:lnTo>
                      <a:pt x="535" y="262"/>
                    </a:lnTo>
                    <a:lnTo>
                      <a:pt x="519" y="246"/>
                    </a:lnTo>
                    <a:lnTo>
                      <a:pt x="480" y="216"/>
                    </a:lnTo>
                    <a:lnTo>
                      <a:pt x="458" y="201"/>
                    </a:lnTo>
                    <a:lnTo>
                      <a:pt x="435" y="188"/>
                    </a:lnTo>
                    <a:lnTo>
                      <a:pt x="410" y="174"/>
                    </a:lnTo>
                    <a:lnTo>
                      <a:pt x="384" y="162"/>
                    </a:lnTo>
                    <a:lnTo>
                      <a:pt x="354" y="152"/>
                    </a:lnTo>
                    <a:lnTo>
                      <a:pt x="324" y="143"/>
                    </a:lnTo>
                    <a:lnTo>
                      <a:pt x="257" y="131"/>
                    </a:lnTo>
                    <a:lnTo>
                      <a:pt x="180" y="126"/>
                    </a:lnTo>
                    <a:lnTo>
                      <a:pt x="0" y="146"/>
                    </a:lnTo>
                    <a:lnTo>
                      <a:pt x="13" y="140"/>
                    </a:lnTo>
                    <a:lnTo>
                      <a:pt x="47" y="126"/>
                    </a:lnTo>
                    <a:lnTo>
                      <a:pt x="70" y="116"/>
                    </a:lnTo>
                    <a:lnTo>
                      <a:pt x="97" y="105"/>
                    </a:lnTo>
                    <a:lnTo>
                      <a:pt x="126" y="93"/>
                    </a:lnTo>
                    <a:lnTo>
                      <a:pt x="159" y="80"/>
                    </a:lnTo>
                    <a:lnTo>
                      <a:pt x="194" y="68"/>
                    </a:lnTo>
                    <a:lnTo>
                      <a:pt x="229" y="55"/>
                    </a:lnTo>
                    <a:lnTo>
                      <a:pt x="266" y="43"/>
                    </a:lnTo>
                    <a:lnTo>
                      <a:pt x="303" y="31"/>
                    </a:lnTo>
                    <a:lnTo>
                      <a:pt x="340" y="22"/>
                    </a:lnTo>
                    <a:lnTo>
                      <a:pt x="374" y="12"/>
                    </a:lnTo>
                    <a:lnTo>
                      <a:pt x="441" y="0"/>
                    </a:lnTo>
                    <a:lnTo>
                      <a:pt x="456" y="20"/>
                    </a:lnTo>
                    <a:lnTo>
                      <a:pt x="474" y="41"/>
                    </a:lnTo>
                    <a:lnTo>
                      <a:pt x="499" y="66"/>
                    </a:lnTo>
                    <a:lnTo>
                      <a:pt x="530" y="91"/>
                    </a:lnTo>
                    <a:lnTo>
                      <a:pt x="546" y="103"/>
                    </a:lnTo>
                    <a:lnTo>
                      <a:pt x="565" y="114"/>
                    </a:lnTo>
                    <a:lnTo>
                      <a:pt x="585" y="123"/>
                    </a:lnTo>
                    <a:lnTo>
                      <a:pt x="606" y="132"/>
                    </a:lnTo>
                    <a:lnTo>
                      <a:pt x="650" y="142"/>
                    </a:lnTo>
                    <a:lnTo>
                      <a:pt x="749" y="142"/>
                    </a:lnTo>
                    <a:lnTo>
                      <a:pt x="854" y="126"/>
                    </a:lnTo>
                    <a:lnTo>
                      <a:pt x="908" y="111"/>
                    </a:lnTo>
                    <a:lnTo>
                      <a:pt x="961" y="91"/>
                    </a:lnTo>
                    <a:lnTo>
                      <a:pt x="1014" y="69"/>
                    </a:lnTo>
                    <a:lnTo>
                      <a:pt x="1040" y="56"/>
                    </a:lnTo>
                    <a:lnTo>
                      <a:pt x="1065" y="43"/>
                    </a:lnTo>
                    <a:lnTo>
                      <a:pt x="1072" y="158"/>
                    </a:lnTo>
                    <a:lnTo>
                      <a:pt x="1084" y="249"/>
                    </a:lnTo>
                    <a:lnTo>
                      <a:pt x="1093" y="288"/>
                    </a:lnTo>
                    <a:lnTo>
                      <a:pt x="1105" y="316"/>
                    </a:lnTo>
                    <a:lnTo>
                      <a:pt x="1126" y="338"/>
                    </a:lnTo>
                    <a:lnTo>
                      <a:pt x="1143" y="349"/>
                    </a:lnTo>
                    <a:lnTo>
                      <a:pt x="1163" y="360"/>
                    </a:lnTo>
                    <a:lnTo>
                      <a:pt x="1186" y="369"/>
                    </a:lnTo>
                    <a:lnTo>
                      <a:pt x="1212" y="379"/>
                    </a:lnTo>
                    <a:lnTo>
                      <a:pt x="1269" y="394"/>
                    </a:lnTo>
                    <a:lnTo>
                      <a:pt x="1333" y="405"/>
                    </a:lnTo>
                    <a:lnTo>
                      <a:pt x="1399" y="406"/>
                    </a:lnTo>
                    <a:lnTo>
                      <a:pt x="1464" y="399"/>
                    </a:lnTo>
                    <a:lnTo>
                      <a:pt x="1527" y="380"/>
                    </a:lnTo>
                    <a:lnTo>
                      <a:pt x="1654" y="142"/>
                    </a:lnTo>
                    <a:lnTo>
                      <a:pt x="1744" y="199"/>
                    </a:lnTo>
                    <a:lnTo>
                      <a:pt x="1735" y="230"/>
                    </a:lnTo>
                    <a:lnTo>
                      <a:pt x="1724" y="298"/>
                    </a:lnTo>
                    <a:lnTo>
                      <a:pt x="1724" y="371"/>
                    </a:lnTo>
                    <a:lnTo>
                      <a:pt x="1735" y="399"/>
                    </a:lnTo>
                    <a:lnTo>
                      <a:pt x="1755" y="415"/>
                    </a:lnTo>
                    <a:lnTo>
                      <a:pt x="1804" y="415"/>
                    </a:lnTo>
                    <a:lnTo>
                      <a:pt x="1839" y="391"/>
                    </a:lnTo>
                    <a:lnTo>
                      <a:pt x="1863" y="362"/>
                    </a:lnTo>
                    <a:lnTo>
                      <a:pt x="1872" y="348"/>
                    </a:lnTo>
                    <a:lnTo>
                      <a:pt x="1904" y="380"/>
                    </a:lnTo>
                    <a:lnTo>
                      <a:pt x="1919" y="401"/>
                    </a:lnTo>
                    <a:lnTo>
                      <a:pt x="1936" y="427"/>
                    </a:lnTo>
                    <a:lnTo>
                      <a:pt x="1954" y="461"/>
                    </a:lnTo>
                    <a:lnTo>
                      <a:pt x="1970" y="505"/>
                    </a:lnTo>
                    <a:lnTo>
                      <a:pt x="1948" y="519"/>
                    </a:lnTo>
                    <a:lnTo>
                      <a:pt x="1922" y="537"/>
                    </a:lnTo>
                    <a:lnTo>
                      <a:pt x="1906" y="549"/>
                    </a:lnTo>
                    <a:lnTo>
                      <a:pt x="1889" y="561"/>
                    </a:lnTo>
                    <a:lnTo>
                      <a:pt x="1870" y="576"/>
                    </a:lnTo>
                    <a:lnTo>
                      <a:pt x="1849" y="592"/>
                    </a:lnTo>
                    <a:lnTo>
                      <a:pt x="1804" y="626"/>
                    </a:lnTo>
                    <a:lnTo>
                      <a:pt x="1779" y="646"/>
                    </a:lnTo>
                    <a:lnTo>
                      <a:pt x="1754" y="666"/>
                    </a:lnTo>
                    <a:lnTo>
                      <a:pt x="1728" y="688"/>
                    </a:lnTo>
                    <a:lnTo>
                      <a:pt x="1702" y="710"/>
                    </a:lnTo>
                    <a:lnTo>
                      <a:pt x="1675" y="733"/>
                    </a:lnTo>
                    <a:lnTo>
                      <a:pt x="1649" y="759"/>
                    </a:lnTo>
                    <a:lnTo>
                      <a:pt x="1623" y="783"/>
                    </a:lnTo>
                    <a:lnTo>
                      <a:pt x="1597" y="809"/>
                    </a:lnTo>
                    <a:lnTo>
                      <a:pt x="1570" y="835"/>
                    </a:lnTo>
                    <a:lnTo>
                      <a:pt x="1545" y="862"/>
                    </a:lnTo>
                    <a:lnTo>
                      <a:pt x="1521" y="890"/>
                    </a:lnTo>
                    <a:lnTo>
                      <a:pt x="1498" y="918"/>
                    </a:lnTo>
                    <a:lnTo>
                      <a:pt x="1475" y="946"/>
                    </a:lnTo>
                    <a:lnTo>
                      <a:pt x="1454" y="975"/>
                    </a:lnTo>
                    <a:lnTo>
                      <a:pt x="1434" y="1004"/>
                    </a:lnTo>
                    <a:lnTo>
                      <a:pt x="1416" y="1034"/>
                    </a:lnTo>
                    <a:lnTo>
                      <a:pt x="1400" y="1063"/>
                    </a:lnTo>
                    <a:lnTo>
                      <a:pt x="1386" y="1092"/>
                    </a:lnTo>
                    <a:lnTo>
                      <a:pt x="1364" y="1151"/>
                    </a:lnTo>
                    <a:lnTo>
                      <a:pt x="1359" y="1126"/>
                    </a:lnTo>
                    <a:lnTo>
                      <a:pt x="1341" y="1059"/>
                    </a:lnTo>
                    <a:lnTo>
                      <a:pt x="1328" y="1013"/>
                    </a:lnTo>
                    <a:lnTo>
                      <a:pt x="1308" y="962"/>
                    </a:lnTo>
                    <a:lnTo>
                      <a:pt x="1296" y="936"/>
                    </a:lnTo>
                    <a:lnTo>
                      <a:pt x="1284" y="909"/>
                    </a:lnTo>
                    <a:lnTo>
                      <a:pt x="1269" y="880"/>
                    </a:lnTo>
                    <a:lnTo>
                      <a:pt x="1253" y="852"/>
                    </a:lnTo>
                    <a:lnTo>
                      <a:pt x="1235" y="824"/>
                    </a:lnTo>
                    <a:lnTo>
                      <a:pt x="1216" y="795"/>
                    </a:lnTo>
                    <a:lnTo>
                      <a:pt x="1195" y="767"/>
                    </a:lnTo>
                    <a:lnTo>
                      <a:pt x="1173" y="739"/>
                    </a:lnTo>
                    <a:lnTo>
                      <a:pt x="1148" y="712"/>
                    </a:lnTo>
                    <a:lnTo>
                      <a:pt x="1122" y="686"/>
                    </a:lnTo>
                    <a:lnTo>
                      <a:pt x="1094" y="662"/>
                    </a:lnTo>
                    <a:lnTo>
                      <a:pt x="1063" y="638"/>
                    </a:lnTo>
                    <a:lnTo>
                      <a:pt x="1047" y="627"/>
                    </a:lnTo>
                    <a:lnTo>
                      <a:pt x="1031" y="617"/>
                    </a:lnTo>
                    <a:lnTo>
                      <a:pt x="1014" y="606"/>
                    </a:lnTo>
                    <a:lnTo>
                      <a:pt x="996" y="596"/>
                    </a:lnTo>
                    <a:lnTo>
                      <a:pt x="959" y="578"/>
                    </a:lnTo>
                    <a:lnTo>
                      <a:pt x="919" y="562"/>
                    </a:lnTo>
                    <a:lnTo>
                      <a:pt x="877" y="549"/>
                    </a:lnTo>
                    <a:lnTo>
                      <a:pt x="833" y="537"/>
                    </a:lnTo>
                    <a:lnTo>
                      <a:pt x="737" y="524"/>
                    </a:lnTo>
                    <a:lnTo>
                      <a:pt x="731" y="535"/>
                    </a:lnTo>
                    <a:lnTo>
                      <a:pt x="712" y="556"/>
                    </a:lnTo>
                    <a:lnTo>
                      <a:pt x="700" y="564"/>
                    </a:lnTo>
                    <a:lnTo>
                      <a:pt x="683" y="568"/>
                    </a:lnTo>
                    <a:lnTo>
                      <a:pt x="643" y="551"/>
                    </a:lnTo>
                    <a:lnTo>
                      <a:pt x="617" y="511"/>
                    </a:lnTo>
                    <a:lnTo>
                      <a:pt x="619" y="471"/>
                    </a:lnTo>
                    <a:lnTo>
                      <a:pt x="632" y="442"/>
                    </a:lnTo>
                    <a:lnTo>
                      <a:pt x="640" y="430"/>
                    </a:lnTo>
                    <a:close/>
                  </a:path>
                </a:pathLst>
              </a:custGeom>
              <a:solidFill>
                <a:srgbClr val="ECFB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5" name="Freeform 34"/>
              <p:cNvSpPr>
                <a:spLocks/>
              </p:cNvSpPr>
              <p:nvPr/>
            </p:nvSpPr>
            <p:spPr bwMode="auto">
              <a:xfrm>
                <a:off x="1604" y="3592"/>
                <a:ext cx="119" cy="137"/>
              </a:xfrm>
              <a:custGeom>
                <a:avLst/>
                <a:gdLst>
                  <a:gd name="T0" fmla="*/ 240 w 240"/>
                  <a:gd name="T1" fmla="*/ 272 h 272"/>
                  <a:gd name="T2" fmla="*/ 238 w 240"/>
                  <a:gd name="T3" fmla="*/ 220 h 272"/>
                  <a:gd name="T4" fmla="*/ 229 w 240"/>
                  <a:gd name="T5" fmla="*/ 180 h 272"/>
                  <a:gd name="T6" fmla="*/ 210 w 240"/>
                  <a:gd name="T7" fmla="*/ 137 h 272"/>
                  <a:gd name="T8" fmla="*/ 196 w 240"/>
                  <a:gd name="T9" fmla="*/ 115 h 272"/>
                  <a:gd name="T10" fmla="*/ 181 w 240"/>
                  <a:gd name="T11" fmla="*/ 94 h 272"/>
                  <a:gd name="T12" fmla="*/ 161 w 240"/>
                  <a:gd name="T13" fmla="*/ 73 h 272"/>
                  <a:gd name="T14" fmla="*/ 137 w 240"/>
                  <a:gd name="T15" fmla="*/ 54 h 272"/>
                  <a:gd name="T16" fmla="*/ 109 w 240"/>
                  <a:gd name="T17" fmla="*/ 36 h 272"/>
                  <a:gd name="T18" fmla="*/ 78 w 240"/>
                  <a:gd name="T19" fmla="*/ 22 h 272"/>
                  <a:gd name="T20" fmla="*/ 41 w 240"/>
                  <a:gd name="T21" fmla="*/ 9 h 272"/>
                  <a:gd name="T22" fmla="*/ 0 w 240"/>
                  <a:gd name="T23" fmla="*/ 0 h 272"/>
                  <a:gd name="T24" fmla="*/ 22 w 240"/>
                  <a:gd name="T25" fmla="*/ 11 h 272"/>
                  <a:gd name="T26" fmla="*/ 45 w 240"/>
                  <a:gd name="T27" fmla="*/ 25 h 272"/>
                  <a:gd name="T28" fmla="*/ 73 w 240"/>
                  <a:gd name="T29" fmla="*/ 43 h 272"/>
                  <a:gd name="T30" fmla="*/ 101 w 240"/>
                  <a:gd name="T31" fmla="*/ 64 h 272"/>
                  <a:gd name="T32" fmla="*/ 128 w 240"/>
                  <a:gd name="T33" fmla="*/ 87 h 272"/>
                  <a:gd name="T34" fmla="*/ 168 w 240"/>
                  <a:gd name="T35" fmla="*/ 139 h 272"/>
                  <a:gd name="T36" fmla="*/ 181 w 240"/>
                  <a:gd name="T37" fmla="*/ 166 h 272"/>
                  <a:gd name="T38" fmla="*/ 192 w 240"/>
                  <a:gd name="T39" fmla="*/ 191 h 272"/>
                  <a:gd name="T40" fmla="*/ 216 w 240"/>
                  <a:gd name="T41" fmla="*/ 233 h 272"/>
                  <a:gd name="T42" fmla="*/ 233 w 240"/>
                  <a:gd name="T43" fmla="*/ 262 h 272"/>
                  <a:gd name="T44" fmla="*/ 240 w 240"/>
                  <a:gd name="T45" fmla="*/ 272 h 272"/>
                  <a:gd name="T46" fmla="*/ 240 w 240"/>
                  <a:gd name="T47" fmla="*/ 272 h 27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0"/>
                  <a:gd name="T73" fmla="*/ 0 h 272"/>
                  <a:gd name="T74" fmla="*/ 240 w 240"/>
                  <a:gd name="T75" fmla="*/ 272 h 27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0" h="272">
                    <a:moveTo>
                      <a:pt x="240" y="272"/>
                    </a:moveTo>
                    <a:lnTo>
                      <a:pt x="238" y="220"/>
                    </a:lnTo>
                    <a:lnTo>
                      <a:pt x="229" y="180"/>
                    </a:lnTo>
                    <a:lnTo>
                      <a:pt x="210" y="137"/>
                    </a:lnTo>
                    <a:lnTo>
                      <a:pt x="196" y="115"/>
                    </a:lnTo>
                    <a:lnTo>
                      <a:pt x="181" y="94"/>
                    </a:lnTo>
                    <a:lnTo>
                      <a:pt x="161" y="73"/>
                    </a:lnTo>
                    <a:lnTo>
                      <a:pt x="137" y="54"/>
                    </a:lnTo>
                    <a:lnTo>
                      <a:pt x="109" y="36"/>
                    </a:lnTo>
                    <a:lnTo>
                      <a:pt x="78" y="22"/>
                    </a:lnTo>
                    <a:lnTo>
                      <a:pt x="41" y="9"/>
                    </a:lnTo>
                    <a:lnTo>
                      <a:pt x="0" y="0"/>
                    </a:lnTo>
                    <a:lnTo>
                      <a:pt x="22" y="11"/>
                    </a:lnTo>
                    <a:lnTo>
                      <a:pt x="45" y="25"/>
                    </a:lnTo>
                    <a:lnTo>
                      <a:pt x="73" y="43"/>
                    </a:lnTo>
                    <a:lnTo>
                      <a:pt x="101" y="64"/>
                    </a:lnTo>
                    <a:lnTo>
                      <a:pt x="128" y="87"/>
                    </a:lnTo>
                    <a:lnTo>
                      <a:pt x="168" y="139"/>
                    </a:lnTo>
                    <a:lnTo>
                      <a:pt x="181" y="166"/>
                    </a:lnTo>
                    <a:lnTo>
                      <a:pt x="192" y="191"/>
                    </a:lnTo>
                    <a:lnTo>
                      <a:pt x="216" y="233"/>
                    </a:lnTo>
                    <a:lnTo>
                      <a:pt x="233" y="262"/>
                    </a:lnTo>
                    <a:lnTo>
                      <a:pt x="240" y="272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35"/>
              <p:cNvSpPr>
                <a:spLocks/>
              </p:cNvSpPr>
              <p:nvPr/>
            </p:nvSpPr>
            <p:spPr bwMode="auto">
              <a:xfrm>
                <a:off x="1813" y="3767"/>
                <a:ext cx="258" cy="308"/>
              </a:xfrm>
              <a:custGeom>
                <a:avLst/>
                <a:gdLst>
                  <a:gd name="T0" fmla="*/ 518 w 518"/>
                  <a:gd name="T1" fmla="*/ 617 h 617"/>
                  <a:gd name="T2" fmla="*/ 517 w 518"/>
                  <a:gd name="T3" fmla="*/ 510 h 617"/>
                  <a:gd name="T4" fmla="*/ 507 w 518"/>
                  <a:gd name="T5" fmla="*/ 461 h 617"/>
                  <a:gd name="T6" fmla="*/ 494 w 518"/>
                  <a:gd name="T7" fmla="*/ 406 h 617"/>
                  <a:gd name="T8" fmla="*/ 475 w 518"/>
                  <a:gd name="T9" fmla="*/ 349 h 617"/>
                  <a:gd name="T10" fmla="*/ 464 w 518"/>
                  <a:gd name="T11" fmla="*/ 319 h 617"/>
                  <a:gd name="T12" fmla="*/ 452 w 518"/>
                  <a:gd name="T13" fmla="*/ 290 h 617"/>
                  <a:gd name="T14" fmla="*/ 437 w 518"/>
                  <a:gd name="T15" fmla="*/ 260 h 617"/>
                  <a:gd name="T16" fmla="*/ 421 w 518"/>
                  <a:gd name="T17" fmla="*/ 231 h 617"/>
                  <a:gd name="T18" fmla="*/ 403 w 518"/>
                  <a:gd name="T19" fmla="*/ 203 h 617"/>
                  <a:gd name="T20" fmla="*/ 384 w 518"/>
                  <a:gd name="T21" fmla="*/ 175 h 617"/>
                  <a:gd name="T22" fmla="*/ 363 w 518"/>
                  <a:gd name="T23" fmla="*/ 149 h 617"/>
                  <a:gd name="T24" fmla="*/ 341 w 518"/>
                  <a:gd name="T25" fmla="*/ 124 h 617"/>
                  <a:gd name="T26" fmla="*/ 316 w 518"/>
                  <a:gd name="T27" fmla="*/ 100 h 617"/>
                  <a:gd name="T28" fmla="*/ 290 w 518"/>
                  <a:gd name="T29" fmla="*/ 79 h 617"/>
                  <a:gd name="T30" fmla="*/ 276 w 518"/>
                  <a:gd name="T31" fmla="*/ 68 h 617"/>
                  <a:gd name="T32" fmla="*/ 262 w 518"/>
                  <a:gd name="T33" fmla="*/ 59 h 617"/>
                  <a:gd name="T34" fmla="*/ 231 w 518"/>
                  <a:gd name="T35" fmla="*/ 41 h 617"/>
                  <a:gd name="T36" fmla="*/ 199 w 518"/>
                  <a:gd name="T37" fmla="*/ 26 h 617"/>
                  <a:gd name="T38" fmla="*/ 164 w 518"/>
                  <a:gd name="T39" fmla="*/ 15 h 617"/>
                  <a:gd name="T40" fmla="*/ 126 w 518"/>
                  <a:gd name="T41" fmla="*/ 6 h 617"/>
                  <a:gd name="T42" fmla="*/ 86 w 518"/>
                  <a:gd name="T43" fmla="*/ 0 h 617"/>
                  <a:gd name="T44" fmla="*/ 0 w 518"/>
                  <a:gd name="T45" fmla="*/ 0 h 617"/>
                  <a:gd name="T46" fmla="*/ 66 w 518"/>
                  <a:gd name="T47" fmla="*/ 20 h 617"/>
                  <a:gd name="T48" fmla="*/ 99 w 518"/>
                  <a:gd name="T49" fmla="*/ 34 h 617"/>
                  <a:gd name="T50" fmla="*/ 135 w 518"/>
                  <a:gd name="T51" fmla="*/ 52 h 617"/>
                  <a:gd name="T52" fmla="*/ 155 w 518"/>
                  <a:gd name="T53" fmla="*/ 63 h 617"/>
                  <a:gd name="T54" fmla="*/ 175 w 518"/>
                  <a:gd name="T55" fmla="*/ 76 h 617"/>
                  <a:gd name="T56" fmla="*/ 196 w 518"/>
                  <a:gd name="T57" fmla="*/ 89 h 617"/>
                  <a:gd name="T58" fmla="*/ 218 w 518"/>
                  <a:gd name="T59" fmla="*/ 105 h 617"/>
                  <a:gd name="T60" fmla="*/ 262 w 518"/>
                  <a:gd name="T61" fmla="*/ 141 h 617"/>
                  <a:gd name="T62" fmla="*/ 284 w 518"/>
                  <a:gd name="T63" fmla="*/ 161 h 617"/>
                  <a:gd name="T64" fmla="*/ 306 w 518"/>
                  <a:gd name="T65" fmla="*/ 184 h 617"/>
                  <a:gd name="T66" fmla="*/ 328 w 518"/>
                  <a:gd name="T67" fmla="*/ 208 h 617"/>
                  <a:gd name="T68" fmla="*/ 350 w 518"/>
                  <a:gd name="T69" fmla="*/ 233 h 617"/>
                  <a:gd name="T70" fmla="*/ 371 w 518"/>
                  <a:gd name="T71" fmla="*/ 261 h 617"/>
                  <a:gd name="T72" fmla="*/ 391 w 518"/>
                  <a:gd name="T73" fmla="*/ 292 h 617"/>
                  <a:gd name="T74" fmla="*/ 411 w 518"/>
                  <a:gd name="T75" fmla="*/ 324 h 617"/>
                  <a:gd name="T76" fmla="*/ 430 w 518"/>
                  <a:gd name="T77" fmla="*/ 359 h 617"/>
                  <a:gd name="T78" fmla="*/ 447 w 518"/>
                  <a:gd name="T79" fmla="*/ 396 h 617"/>
                  <a:gd name="T80" fmla="*/ 464 w 518"/>
                  <a:gd name="T81" fmla="*/ 435 h 617"/>
                  <a:gd name="T82" fmla="*/ 480 w 518"/>
                  <a:gd name="T83" fmla="*/ 477 h 617"/>
                  <a:gd name="T84" fmla="*/ 495 w 518"/>
                  <a:gd name="T85" fmla="*/ 521 h 617"/>
                  <a:gd name="T86" fmla="*/ 518 w 518"/>
                  <a:gd name="T87" fmla="*/ 617 h 617"/>
                  <a:gd name="T88" fmla="*/ 518 w 518"/>
                  <a:gd name="T89" fmla="*/ 617 h 61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18"/>
                  <a:gd name="T136" fmla="*/ 0 h 617"/>
                  <a:gd name="T137" fmla="*/ 518 w 518"/>
                  <a:gd name="T138" fmla="*/ 617 h 617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18" h="617">
                    <a:moveTo>
                      <a:pt x="518" y="617"/>
                    </a:moveTo>
                    <a:lnTo>
                      <a:pt x="517" y="510"/>
                    </a:lnTo>
                    <a:lnTo>
                      <a:pt x="507" y="461"/>
                    </a:lnTo>
                    <a:lnTo>
                      <a:pt x="494" y="406"/>
                    </a:lnTo>
                    <a:lnTo>
                      <a:pt x="475" y="349"/>
                    </a:lnTo>
                    <a:lnTo>
                      <a:pt x="464" y="319"/>
                    </a:lnTo>
                    <a:lnTo>
                      <a:pt x="452" y="290"/>
                    </a:lnTo>
                    <a:lnTo>
                      <a:pt x="437" y="260"/>
                    </a:lnTo>
                    <a:lnTo>
                      <a:pt x="421" y="231"/>
                    </a:lnTo>
                    <a:lnTo>
                      <a:pt x="403" y="203"/>
                    </a:lnTo>
                    <a:lnTo>
                      <a:pt x="384" y="175"/>
                    </a:lnTo>
                    <a:lnTo>
                      <a:pt x="363" y="149"/>
                    </a:lnTo>
                    <a:lnTo>
                      <a:pt x="341" y="124"/>
                    </a:lnTo>
                    <a:lnTo>
                      <a:pt x="316" y="100"/>
                    </a:lnTo>
                    <a:lnTo>
                      <a:pt x="290" y="79"/>
                    </a:lnTo>
                    <a:lnTo>
                      <a:pt x="276" y="68"/>
                    </a:lnTo>
                    <a:lnTo>
                      <a:pt x="262" y="59"/>
                    </a:lnTo>
                    <a:lnTo>
                      <a:pt x="231" y="41"/>
                    </a:lnTo>
                    <a:lnTo>
                      <a:pt x="199" y="26"/>
                    </a:lnTo>
                    <a:lnTo>
                      <a:pt x="164" y="15"/>
                    </a:lnTo>
                    <a:lnTo>
                      <a:pt x="126" y="6"/>
                    </a:lnTo>
                    <a:lnTo>
                      <a:pt x="86" y="0"/>
                    </a:lnTo>
                    <a:lnTo>
                      <a:pt x="0" y="0"/>
                    </a:lnTo>
                    <a:lnTo>
                      <a:pt x="66" y="20"/>
                    </a:lnTo>
                    <a:lnTo>
                      <a:pt x="99" y="34"/>
                    </a:lnTo>
                    <a:lnTo>
                      <a:pt x="135" y="52"/>
                    </a:lnTo>
                    <a:lnTo>
                      <a:pt x="155" y="63"/>
                    </a:lnTo>
                    <a:lnTo>
                      <a:pt x="175" y="76"/>
                    </a:lnTo>
                    <a:lnTo>
                      <a:pt x="196" y="89"/>
                    </a:lnTo>
                    <a:lnTo>
                      <a:pt x="218" y="105"/>
                    </a:lnTo>
                    <a:lnTo>
                      <a:pt x="262" y="141"/>
                    </a:lnTo>
                    <a:lnTo>
                      <a:pt x="284" y="161"/>
                    </a:lnTo>
                    <a:lnTo>
                      <a:pt x="306" y="184"/>
                    </a:lnTo>
                    <a:lnTo>
                      <a:pt x="328" y="208"/>
                    </a:lnTo>
                    <a:lnTo>
                      <a:pt x="350" y="233"/>
                    </a:lnTo>
                    <a:lnTo>
                      <a:pt x="371" y="261"/>
                    </a:lnTo>
                    <a:lnTo>
                      <a:pt x="391" y="292"/>
                    </a:lnTo>
                    <a:lnTo>
                      <a:pt x="411" y="324"/>
                    </a:lnTo>
                    <a:lnTo>
                      <a:pt x="430" y="359"/>
                    </a:lnTo>
                    <a:lnTo>
                      <a:pt x="447" y="396"/>
                    </a:lnTo>
                    <a:lnTo>
                      <a:pt x="464" y="435"/>
                    </a:lnTo>
                    <a:lnTo>
                      <a:pt x="480" y="477"/>
                    </a:lnTo>
                    <a:lnTo>
                      <a:pt x="495" y="521"/>
                    </a:lnTo>
                    <a:lnTo>
                      <a:pt x="518" y="617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36"/>
              <p:cNvSpPr>
                <a:spLocks/>
              </p:cNvSpPr>
              <p:nvPr/>
            </p:nvSpPr>
            <p:spPr bwMode="auto">
              <a:xfrm>
                <a:off x="1513" y="3539"/>
                <a:ext cx="183" cy="83"/>
              </a:xfrm>
              <a:custGeom>
                <a:avLst/>
                <a:gdLst>
                  <a:gd name="T0" fmla="*/ 367 w 367"/>
                  <a:gd name="T1" fmla="*/ 166 h 166"/>
                  <a:gd name="T2" fmla="*/ 342 w 367"/>
                  <a:gd name="T3" fmla="*/ 150 h 166"/>
                  <a:gd name="T4" fmla="*/ 311 w 367"/>
                  <a:gd name="T5" fmla="*/ 133 h 166"/>
                  <a:gd name="T6" fmla="*/ 292 w 367"/>
                  <a:gd name="T7" fmla="*/ 122 h 166"/>
                  <a:gd name="T8" fmla="*/ 269 w 367"/>
                  <a:gd name="T9" fmla="*/ 113 h 166"/>
                  <a:gd name="T10" fmla="*/ 244 w 367"/>
                  <a:gd name="T11" fmla="*/ 102 h 166"/>
                  <a:gd name="T12" fmla="*/ 217 w 367"/>
                  <a:gd name="T13" fmla="*/ 93 h 166"/>
                  <a:gd name="T14" fmla="*/ 154 w 367"/>
                  <a:gd name="T15" fmla="*/ 76 h 166"/>
                  <a:gd name="T16" fmla="*/ 82 w 367"/>
                  <a:gd name="T17" fmla="*/ 66 h 166"/>
                  <a:gd name="T18" fmla="*/ 0 w 367"/>
                  <a:gd name="T19" fmla="*/ 62 h 166"/>
                  <a:gd name="T20" fmla="*/ 34 w 367"/>
                  <a:gd name="T21" fmla="*/ 53 h 166"/>
                  <a:gd name="T22" fmla="*/ 71 w 367"/>
                  <a:gd name="T23" fmla="*/ 44 h 166"/>
                  <a:gd name="T24" fmla="*/ 115 w 367"/>
                  <a:gd name="T25" fmla="*/ 32 h 166"/>
                  <a:gd name="T26" fmla="*/ 162 w 367"/>
                  <a:gd name="T27" fmla="*/ 21 h 166"/>
                  <a:gd name="T28" fmla="*/ 207 w 367"/>
                  <a:gd name="T29" fmla="*/ 10 h 166"/>
                  <a:gd name="T30" fmla="*/ 280 w 367"/>
                  <a:gd name="T31" fmla="*/ 0 h 166"/>
                  <a:gd name="T32" fmla="*/ 304 w 367"/>
                  <a:gd name="T33" fmla="*/ 6 h 166"/>
                  <a:gd name="T34" fmla="*/ 323 w 367"/>
                  <a:gd name="T35" fmla="*/ 25 h 166"/>
                  <a:gd name="T36" fmla="*/ 349 w 367"/>
                  <a:gd name="T37" fmla="*/ 82 h 166"/>
                  <a:gd name="T38" fmla="*/ 367 w 367"/>
                  <a:gd name="T39" fmla="*/ 166 h 166"/>
                  <a:gd name="T40" fmla="*/ 367 w 367"/>
                  <a:gd name="T41" fmla="*/ 166 h 16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67"/>
                  <a:gd name="T64" fmla="*/ 0 h 166"/>
                  <a:gd name="T65" fmla="*/ 367 w 367"/>
                  <a:gd name="T66" fmla="*/ 166 h 16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67" h="166">
                    <a:moveTo>
                      <a:pt x="367" y="166"/>
                    </a:moveTo>
                    <a:lnTo>
                      <a:pt x="342" y="150"/>
                    </a:lnTo>
                    <a:lnTo>
                      <a:pt x="311" y="133"/>
                    </a:lnTo>
                    <a:lnTo>
                      <a:pt x="292" y="122"/>
                    </a:lnTo>
                    <a:lnTo>
                      <a:pt x="269" y="113"/>
                    </a:lnTo>
                    <a:lnTo>
                      <a:pt x="244" y="102"/>
                    </a:lnTo>
                    <a:lnTo>
                      <a:pt x="217" y="93"/>
                    </a:lnTo>
                    <a:lnTo>
                      <a:pt x="154" y="76"/>
                    </a:lnTo>
                    <a:lnTo>
                      <a:pt x="82" y="66"/>
                    </a:lnTo>
                    <a:lnTo>
                      <a:pt x="0" y="62"/>
                    </a:lnTo>
                    <a:lnTo>
                      <a:pt x="34" y="53"/>
                    </a:lnTo>
                    <a:lnTo>
                      <a:pt x="71" y="44"/>
                    </a:lnTo>
                    <a:lnTo>
                      <a:pt x="115" y="32"/>
                    </a:lnTo>
                    <a:lnTo>
                      <a:pt x="162" y="21"/>
                    </a:lnTo>
                    <a:lnTo>
                      <a:pt x="207" y="10"/>
                    </a:lnTo>
                    <a:lnTo>
                      <a:pt x="280" y="0"/>
                    </a:lnTo>
                    <a:lnTo>
                      <a:pt x="304" y="6"/>
                    </a:lnTo>
                    <a:lnTo>
                      <a:pt x="323" y="25"/>
                    </a:lnTo>
                    <a:lnTo>
                      <a:pt x="349" y="82"/>
                    </a:lnTo>
                    <a:lnTo>
                      <a:pt x="367" y="1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8" name="Freeform 37"/>
              <p:cNvSpPr>
                <a:spLocks/>
              </p:cNvSpPr>
              <p:nvPr/>
            </p:nvSpPr>
            <p:spPr bwMode="auto">
              <a:xfrm>
                <a:off x="1772" y="3634"/>
                <a:ext cx="325" cy="232"/>
              </a:xfrm>
              <a:custGeom>
                <a:avLst/>
                <a:gdLst>
                  <a:gd name="T0" fmla="*/ 0 w 650"/>
                  <a:gd name="T1" fmla="*/ 214 h 462"/>
                  <a:gd name="T2" fmla="*/ 25 w 650"/>
                  <a:gd name="T3" fmla="*/ 191 h 462"/>
                  <a:gd name="T4" fmla="*/ 55 w 650"/>
                  <a:gd name="T5" fmla="*/ 165 h 462"/>
                  <a:gd name="T6" fmla="*/ 95 w 650"/>
                  <a:gd name="T7" fmla="*/ 134 h 462"/>
                  <a:gd name="T8" fmla="*/ 118 w 650"/>
                  <a:gd name="T9" fmla="*/ 116 h 462"/>
                  <a:gd name="T10" fmla="*/ 143 w 650"/>
                  <a:gd name="T11" fmla="*/ 99 h 462"/>
                  <a:gd name="T12" fmla="*/ 169 w 650"/>
                  <a:gd name="T13" fmla="*/ 81 h 462"/>
                  <a:gd name="T14" fmla="*/ 199 w 650"/>
                  <a:gd name="T15" fmla="*/ 64 h 462"/>
                  <a:gd name="T16" fmla="*/ 229 w 650"/>
                  <a:gd name="T17" fmla="*/ 46 h 462"/>
                  <a:gd name="T18" fmla="*/ 262 w 650"/>
                  <a:gd name="T19" fmla="*/ 29 h 462"/>
                  <a:gd name="T20" fmla="*/ 295 w 650"/>
                  <a:gd name="T21" fmla="*/ 13 h 462"/>
                  <a:gd name="T22" fmla="*/ 330 w 650"/>
                  <a:gd name="T23" fmla="*/ 0 h 462"/>
                  <a:gd name="T24" fmla="*/ 334 w 650"/>
                  <a:gd name="T25" fmla="*/ 23 h 462"/>
                  <a:gd name="T26" fmla="*/ 347 w 650"/>
                  <a:gd name="T27" fmla="*/ 64 h 462"/>
                  <a:gd name="T28" fmla="*/ 369 w 650"/>
                  <a:gd name="T29" fmla="*/ 84 h 462"/>
                  <a:gd name="T30" fmla="*/ 387 w 650"/>
                  <a:gd name="T31" fmla="*/ 94 h 462"/>
                  <a:gd name="T32" fmla="*/ 407 w 650"/>
                  <a:gd name="T33" fmla="*/ 105 h 462"/>
                  <a:gd name="T34" fmla="*/ 443 w 650"/>
                  <a:gd name="T35" fmla="*/ 122 h 462"/>
                  <a:gd name="T36" fmla="*/ 459 w 650"/>
                  <a:gd name="T37" fmla="*/ 129 h 462"/>
                  <a:gd name="T38" fmla="*/ 443 w 650"/>
                  <a:gd name="T39" fmla="*/ 141 h 462"/>
                  <a:gd name="T40" fmla="*/ 406 w 650"/>
                  <a:gd name="T41" fmla="*/ 174 h 462"/>
                  <a:gd name="T42" fmla="*/ 385 w 650"/>
                  <a:gd name="T43" fmla="*/ 195 h 462"/>
                  <a:gd name="T44" fmla="*/ 366 w 650"/>
                  <a:gd name="T45" fmla="*/ 218 h 462"/>
                  <a:gd name="T46" fmla="*/ 338 w 650"/>
                  <a:gd name="T47" fmla="*/ 263 h 462"/>
                  <a:gd name="T48" fmla="*/ 355 w 650"/>
                  <a:gd name="T49" fmla="*/ 256 h 462"/>
                  <a:gd name="T50" fmla="*/ 401 w 650"/>
                  <a:gd name="T51" fmla="*/ 238 h 462"/>
                  <a:gd name="T52" fmla="*/ 433 w 650"/>
                  <a:gd name="T53" fmla="*/ 227 h 462"/>
                  <a:gd name="T54" fmla="*/ 470 w 650"/>
                  <a:gd name="T55" fmla="*/ 216 h 462"/>
                  <a:gd name="T56" fmla="*/ 511 w 650"/>
                  <a:gd name="T57" fmla="*/ 205 h 462"/>
                  <a:gd name="T58" fmla="*/ 555 w 650"/>
                  <a:gd name="T59" fmla="*/ 195 h 462"/>
                  <a:gd name="T60" fmla="*/ 540 w 650"/>
                  <a:gd name="T61" fmla="*/ 211 h 462"/>
                  <a:gd name="T62" fmla="*/ 524 w 650"/>
                  <a:gd name="T63" fmla="*/ 227 h 462"/>
                  <a:gd name="T64" fmla="*/ 505 w 650"/>
                  <a:gd name="T65" fmla="*/ 250 h 462"/>
                  <a:gd name="T66" fmla="*/ 483 w 650"/>
                  <a:gd name="T67" fmla="*/ 276 h 462"/>
                  <a:gd name="T68" fmla="*/ 461 w 650"/>
                  <a:gd name="T69" fmla="*/ 302 h 462"/>
                  <a:gd name="T70" fmla="*/ 441 w 650"/>
                  <a:gd name="T71" fmla="*/ 329 h 462"/>
                  <a:gd name="T72" fmla="*/ 423 w 650"/>
                  <a:gd name="T73" fmla="*/ 356 h 462"/>
                  <a:gd name="T74" fmla="*/ 445 w 650"/>
                  <a:gd name="T75" fmla="*/ 346 h 462"/>
                  <a:gd name="T76" fmla="*/ 471 w 650"/>
                  <a:gd name="T77" fmla="*/ 335 h 462"/>
                  <a:gd name="T78" fmla="*/ 501 w 650"/>
                  <a:gd name="T79" fmla="*/ 321 h 462"/>
                  <a:gd name="T80" fmla="*/ 538 w 650"/>
                  <a:gd name="T81" fmla="*/ 306 h 462"/>
                  <a:gd name="T82" fmla="*/ 576 w 650"/>
                  <a:gd name="T83" fmla="*/ 290 h 462"/>
                  <a:gd name="T84" fmla="*/ 613 w 650"/>
                  <a:gd name="T85" fmla="*/ 276 h 462"/>
                  <a:gd name="T86" fmla="*/ 650 w 650"/>
                  <a:gd name="T87" fmla="*/ 263 h 462"/>
                  <a:gd name="T88" fmla="*/ 486 w 650"/>
                  <a:gd name="T89" fmla="*/ 462 h 462"/>
                  <a:gd name="T90" fmla="*/ 477 w 650"/>
                  <a:gd name="T91" fmla="*/ 454 h 462"/>
                  <a:gd name="T92" fmla="*/ 449 w 650"/>
                  <a:gd name="T93" fmla="*/ 430 h 462"/>
                  <a:gd name="T94" fmla="*/ 407 w 650"/>
                  <a:gd name="T95" fmla="*/ 396 h 462"/>
                  <a:gd name="T96" fmla="*/ 382 w 650"/>
                  <a:gd name="T97" fmla="*/ 377 h 462"/>
                  <a:gd name="T98" fmla="*/ 356 w 650"/>
                  <a:gd name="T99" fmla="*/ 357 h 462"/>
                  <a:gd name="T100" fmla="*/ 328 w 650"/>
                  <a:gd name="T101" fmla="*/ 338 h 462"/>
                  <a:gd name="T102" fmla="*/ 299 w 650"/>
                  <a:gd name="T103" fmla="*/ 318 h 462"/>
                  <a:gd name="T104" fmla="*/ 271 w 650"/>
                  <a:gd name="T105" fmla="*/ 298 h 462"/>
                  <a:gd name="T106" fmla="*/ 244 w 650"/>
                  <a:gd name="T107" fmla="*/ 280 h 462"/>
                  <a:gd name="T108" fmla="*/ 216 w 650"/>
                  <a:gd name="T109" fmla="*/ 263 h 462"/>
                  <a:gd name="T110" fmla="*/ 190 w 650"/>
                  <a:gd name="T111" fmla="*/ 249 h 462"/>
                  <a:gd name="T112" fmla="*/ 166 w 650"/>
                  <a:gd name="T113" fmla="*/ 239 h 462"/>
                  <a:gd name="T114" fmla="*/ 145 w 650"/>
                  <a:gd name="T115" fmla="*/ 230 h 462"/>
                  <a:gd name="T116" fmla="*/ 78 w 650"/>
                  <a:gd name="T117" fmla="*/ 216 h 462"/>
                  <a:gd name="T118" fmla="*/ 33 w 650"/>
                  <a:gd name="T119" fmla="*/ 212 h 462"/>
                  <a:gd name="T120" fmla="*/ 0 w 650"/>
                  <a:gd name="T121" fmla="*/ 214 h 462"/>
                  <a:gd name="T122" fmla="*/ 0 w 650"/>
                  <a:gd name="T123" fmla="*/ 214 h 46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650"/>
                  <a:gd name="T187" fmla="*/ 0 h 462"/>
                  <a:gd name="T188" fmla="*/ 650 w 650"/>
                  <a:gd name="T189" fmla="*/ 462 h 46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650" h="462">
                    <a:moveTo>
                      <a:pt x="0" y="214"/>
                    </a:moveTo>
                    <a:lnTo>
                      <a:pt x="25" y="191"/>
                    </a:lnTo>
                    <a:lnTo>
                      <a:pt x="55" y="165"/>
                    </a:lnTo>
                    <a:lnTo>
                      <a:pt x="95" y="134"/>
                    </a:lnTo>
                    <a:lnTo>
                      <a:pt x="118" y="116"/>
                    </a:lnTo>
                    <a:lnTo>
                      <a:pt x="143" y="99"/>
                    </a:lnTo>
                    <a:lnTo>
                      <a:pt x="169" y="81"/>
                    </a:lnTo>
                    <a:lnTo>
                      <a:pt x="199" y="64"/>
                    </a:lnTo>
                    <a:lnTo>
                      <a:pt x="229" y="46"/>
                    </a:lnTo>
                    <a:lnTo>
                      <a:pt x="262" y="29"/>
                    </a:lnTo>
                    <a:lnTo>
                      <a:pt x="295" y="13"/>
                    </a:lnTo>
                    <a:lnTo>
                      <a:pt x="330" y="0"/>
                    </a:lnTo>
                    <a:lnTo>
                      <a:pt x="334" y="23"/>
                    </a:lnTo>
                    <a:lnTo>
                      <a:pt x="347" y="64"/>
                    </a:lnTo>
                    <a:lnTo>
                      <a:pt x="369" y="84"/>
                    </a:lnTo>
                    <a:lnTo>
                      <a:pt x="387" y="94"/>
                    </a:lnTo>
                    <a:lnTo>
                      <a:pt x="407" y="105"/>
                    </a:lnTo>
                    <a:lnTo>
                      <a:pt x="443" y="122"/>
                    </a:lnTo>
                    <a:lnTo>
                      <a:pt x="459" y="129"/>
                    </a:lnTo>
                    <a:lnTo>
                      <a:pt x="443" y="141"/>
                    </a:lnTo>
                    <a:lnTo>
                      <a:pt x="406" y="174"/>
                    </a:lnTo>
                    <a:lnTo>
                      <a:pt x="385" y="195"/>
                    </a:lnTo>
                    <a:lnTo>
                      <a:pt x="366" y="218"/>
                    </a:lnTo>
                    <a:lnTo>
                      <a:pt x="338" y="263"/>
                    </a:lnTo>
                    <a:lnTo>
                      <a:pt x="355" y="256"/>
                    </a:lnTo>
                    <a:lnTo>
                      <a:pt x="401" y="238"/>
                    </a:lnTo>
                    <a:lnTo>
                      <a:pt x="433" y="227"/>
                    </a:lnTo>
                    <a:lnTo>
                      <a:pt x="470" y="216"/>
                    </a:lnTo>
                    <a:lnTo>
                      <a:pt x="511" y="205"/>
                    </a:lnTo>
                    <a:lnTo>
                      <a:pt x="555" y="195"/>
                    </a:lnTo>
                    <a:lnTo>
                      <a:pt x="540" y="211"/>
                    </a:lnTo>
                    <a:lnTo>
                      <a:pt x="524" y="227"/>
                    </a:lnTo>
                    <a:lnTo>
                      <a:pt x="505" y="250"/>
                    </a:lnTo>
                    <a:lnTo>
                      <a:pt x="483" y="276"/>
                    </a:lnTo>
                    <a:lnTo>
                      <a:pt x="461" y="302"/>
                    </a:lnTo>
                    <a:lnTo>
                      <a:pt x="441" y="329"/>
                    </a:lnTo>
                    <a:lnTo>
                      <a:pt x="423" y="356"/>
                    </a:lnTo>
                    <a:lnTo>
                      <a:pt x="445" y="346"/>
                    </a:lnTo>
                    <a:lnTo>
                      <a:pt x="471" y="335"/>
                    </a:lnTo>
                    <a:lnTo>
                      <a:pt x="501" y="321"/>
                    </a:lnTo>
                    <a:lnTo>
                      <a:pt x="538" y="306"/>
                    </a:lnTo>
                    <a:lnTo>
                      <a:pt x="576" y="290"/>
                    </a:lnTo>
                    <a:lnTo>
                      <a:pt x="613" y="276"/>
                    </a:lnTo>
                    <a:lnTo>
                      <a:pt x="650" y="263"/>
                    </a:lnTo>
                    <a:lnTo>
                      <a:pt x="486" y="462"/>
                    </a:lnTo>
                    <a:lnTo>
                      <a:pt x="477" y="454"/>
                    </a:lnTo>
                    <a:lnTo>
                      <a:pt x="449" y="430"/>
                    </a:lnTo>
                    <a:lnTo>
                      <a:pt x="407" y="396"/>
                    </a:lnTo>
                    <a:lnTo>
                      <a:pt x="382" y="377"/>
                    </a:lnTo>
                    <a:lnTo>
                      <a:pt x="356" y="357"/>
                    </a:lnTo>
                    <a:lnTo>
                      <a:pt x="328" y="338"/>
                    </a:lnTo>
                    <a:lnTo>
                      <a:pt x="299" y="318"/>
                    </a:lnTo>
                    <a:lnTo>
                      <a:pt x="271" y="298"/>
                    </a:lnTo>
                    <a:lnTo>
                      <a:pt x="244" y="280"/>
                    </a:lnTo>
                    <a:lnTo>
                      <a:pt x="216" y="263"/>
                    </a:lnTo>
                    <a:lnTo>
                      <a:pt x="190" y="249"/>
                    </a:lnTo>
                    <a:lnTo>
                      <a:pt x="166" y="239"/>
                    </a:lnTo>
                    <a:lnTo>
                      <a:pt x="145" y="230"/>
                    </a:lnTo>
                    <a:lnTo>
                      <a:pt x="78" y="216"/>
                    </a:lnTo>
                    <a:lnTo>
                      <a:pt x="33" y="212"/>
                    </a:ln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9" name="Freeform 38"/>
              <p:cNvSpPr>
                <a:spLocks/>
              </p:cNvSpPr>
              <p:nvPr/>
            </p:nvSpPr>
            <p:spPr bwMode="auto">
              <a:xfrm>
                <a:off x="1955" y="3574"/>
                <a:ext cx="428" cy="438"/>
              </a:xfrm>
              <a:custGeom>
                <a:avLst/>
                <a:gdLst>
                  <a:gd name="T0" fmla="*/ 172 w 854"/>
                  <a:gd name="T1" fmla="*/ 240 h 876"/>
                  <a:gd name="T2" fmla="*/ 102 w 854"/>
                  <a:gd name="T3" fmla="*/ 280 h 876"/>
                  <a:gd name="T4" fmla="*/ 69 w 854"/>
                  <a:gd name="T5" fmla="*/ 303 h 876"/>
                  <a:gd name="T6" fmla="*/ 0 w 854"/>
                  <a:gd name="T7" fmla="*/ 364 h 876"/>
                  <a:gd name="T8" fmla="*/ 72 w 854"/>
                  <a:gd name="T9" fmla="*/ 333 h 876"/>
                  <a:gd name="T10" fmla="*/ 170 w 854"/>
                  <a:gd name="T11" fmla="*/ 296 h 876"/>
                  <a:gd name="T12" fmla="*/ 270 w 854"/>
                  <a:gd name="T13" fmla="*/ 265 h 876"/>
                  <a:gd name="T14" fmla="*/ 290 w 854"/>
                  <a:gd name="T15" fmla="*/ 271 h 876"/>
                  <a:gd name="T16" fmla="*/ 235 w 854"/>
                  <a:gd name="T17" fmla="*/ 307 h 876"/>
                  <a:gd name="T18" fmla="*/ 163 w 854"/>
                  <a:gd name="T19" fmla="*/ 367 h 876"/>
                  <a:gd name="T20" fmla="*/ 127 w 854"/>
                  <a:gd name="T21" fmla="*/ 406 h 876"/>
                  <a:gd name="T22" fmla="*/ 92 w 854"/>
                  <a:gd name="T23" fmla="*/ 449 h 876"/>
                  <a:gd name="T24" fmla="*/ 130 w 854"/>
                  <a:gd name="T25" fmla="*/ 429 h 876"/>
                  <a:gd name="T26" fmla="*/ 173 w 854"/>
                  <a:gd name="T27" fmla="*/ 408 h 876"/>
                  <a:gd name="T28" fmla="*/ 225 w 854"/>
                  <a:gd name="T29" fmla="*/ 383 h 876"/>
                  <a:gd name="T30" fmla="*/ 285 w 854"/>
                  <a:gd name="T31" fmla="*/ 357 h 876"/>
                  <a:gd name="T32" fmla="*/ 347 w 854"/>
                  <a:gd name="T33" fmla="*/ 334 h 876"/>
                  <a:gd name="T34" fmla="*/ 409 w 854"/>
                  <a:gd name="T35" fmla="*/ 315 h 876"/>
                  <a:gd name="T36" fmla="*/ 443 w 854"/>
                  <a:gd name="T37" fmla="*/ 317 h 876"/>
                  <a:gd name="T38" fmla="*/ 392 w 854"/>
                  <a:gd name="T39" fmla="*/ 346 h 876"/>
                  <a:gd name="T40" fmla="*/ 353 w 854"/>
                  <a:gd name="T41" fmla="*/ 371 h 876"/>
                  <a:gd name="T42" fmla="*/ 309 w 854"/>
                  <a:gd name="T43" fmla="*/ 402 h 876"/>
                  <a:gd name="T44" fmla="*/ 245 w 854"/>
                  <a:gd name="T45" fmla="*/ 453 h 876"/>
                  <a:gd name="T46" fmla="*/ 207 w 854"/>
                  <a:gd name="T47" fmla="*/ 492 h 876"/>
                  <a:gd name="T48" fmla="*/ 173 w 854"/>
                  <a:gd name="T49" fmla="*/ 535 h 876"/>
                  <a:gd name="T50" fmla="*/ 205 w 854"/>
                  <a:gd name="T51" fmla="*/ 589 h 876"/>
                  <a:gd name="T52" fmla="*/ 253 w 854"/>
                  <a:gd name="T53" fmla="*/ 737 h 876"/>
                  <a:gd name="T54" fmla="*/ 265 w 854"/>
                  <a:gd name="T55" fmla="*/ 864 h 876"/>
                  <a:gd name="T56" fmla="*/ 288 w 854"/>
                  <a:gd name="T57" fmla="*/ 829 h 876"/>
                  <a:gd name="T58" fmla="*/ 328 w 854"/>
                  <a:gd name="T59" fmla="*/ 778 h 876"/>
                  <a:gd name="T60" fmla="*/ 371 w 854"/>
                  <a:gd name="T61" fmla="*/ 728 h 876"/>
                  <a:gd name="T62" fmla="*/ 406 w 854"/>
                  <a:gd name="T63" fmla="*/ 692 h 876"/>
                  <a:gd name="T64" fmla="*/ 446 w 854"/>
                  <a:gd name="T65" fmla="*/ 653 h 876"/>
                  <a:gd name="T66" fmla="*/ 492 w 854"/>
                  <a:gd name="T67" fmla="*/ 613 h 876"/>
                  <a:gd name="T68" fmla="*/ 544 w 854"/>
                  <a:gd name="T69" fmla="*/ 570 h 876"/>
                  <a:gd name="T70" fmla="*/ 586 w 854"/>
                  <a:gd name="T71" fmla="*/ 537 h 876"/>
                  <a:gd name="T72" fmla="*/ 616 w 854"/>
                  <a:gd name="T73" fmla="*/ 515 h 876"/>
                  <a:gd name="T74" fmla="*/ 649 w 854"/>
                  <a:gd name="T75" fmla="*/ 493 h 876"/>
                  <a:gd name="T76" fmla="*/ 682 w 854"/>
                  <a:gd name="T77" fmla="*/ 472 h 876"/>
                  <a:gd name="T78" fmla="*/ 718 w 854"/>
                  <a:gd name="T79" fmla="*/ 449 h 876"/>
                  <a:gd name="T80" fmla="*/ 755 w 854"/>
                  <a:gd name="T81" fmla="*/ 428 h 876"/>
                  <a:gd name="T82" fmla="*/ 794 w 854"/>
                  <a:gd name="T83" fmla="*/ 406 h 876"/>
                  <a:gd name="T84" fmla="*/ 833 w 854"/>
                  <a:gd name="T85" fmla="*/ 384 h 876"/>
                  <a:gd name="T86" fmla="*/ 851 w 854"/>
                  <a:gd name="T87" fmla="*/ 359 h 876"/>
                  <a:gd name="T88" fmla="*/ 823 w 854"/>
                  <a:gd name="T89" fmla="*/ 297 h 876"/>
                  <a:gd name="T90" fmla="*/ 784 w 854"/>
                  <a:gd name="T91" fmla="*/ 243 h 876"/>
                  <a:gd name="T92" fmla="*/ 742 w 854"/>
                  <a:gd name="T93" fmla="*/ 239 h 876"/>
                  <a:gd name="T94" fmla="*/ 704 w 854"/>
                  <a:gd name="T95" fmla="*/ 275 h 876"/>
                  <a:gd name="T96" fmla="*/ 643 w 854"/>
                  <a:gd name="T97" fmla="*/ 287 h 876"/>
                  <a:gd name="T98" fmla="*/ 619 w 854"/>
                  <a:gd name="T99" fmla="*/ 253 h 876"/>
                  <a:gd name="T100" fmla="*/ 614 w 854"/>
                  <a:gd name="T101" fmla="*/ 145 h 876"/>
                  <a:gd name="T102" fmla="*/ 635 w 854"/>
                  <a:gd name="T103" fmla="*/ 68 h 876"/>
                  <a:gd name="T104" fmla="*/ 608 w 854"/>
                  <a:gd name="T105" fmla="*/ 49 h 876"/>
                  <a:gd name="T106" fmla="*/ 572 w 854"/>
                  <a:gd name="T107" fmla="*/ 26 h 876"/>
                  <a:gd name="T108" fmla="*/ 519 w 854"/>
                  <a:gd name="T109" fmla="*/ 0 h 876"/>
                  <a:gd name="T110" fmla="*/ 475 w 854"/>
                  <a:gd name="T111" fmla="*/ 18 h 876"/>
                  <a:gd name="T112" fmla="*/ 426 w 854"/>
                  <a:gd name="T113" fmla="*/ 49 h 876"/>
                  <a:gd name="T114" fmla="*/ 384 w 854"/>
                  <a:gd name="T115" fmla="*/ 80 h 876"/>
                  <a:gd name="T116" fmla="*/ 340 w 854"/>
                  <a:gd name="T117" fmla="*/ 112 h 876"/>
                  <a:gd name="T118" fmla="*/ 283 w 854"/>
                  <a:gd name="T119" fmla="*/ 156 h 876"/>
                  <a:gd name="T120" fmla="*/ 234 w 854"/>
                  <a:gd name="T121" fmla="*/ 195 h 876"/>
                  <a:gd name="T122" fmla="*/ 188 w 854"/>
                  <a:gd name="T123" fmla="*/ 233 h 87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54"/>
                  <a:gd name="T187" fmla="*/ 0 h 876"/>
                  <a:gd name="T188" fmla="*/ 854 w 854"/>
                  <a:gd name="T189" fmla="*/ 876 h 87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54" h="876">
                    <a:moveTo>
                      <a:pt x="188" y="233"/>
                    </a:moveTo>
                    <a:lnTo>
                      <a:pt x="172" y="240"/>
                    </a:lnTo>
                    <a:lnTo>
                      <a:pt x="130" y="262"/>
                    </a:lnTo>
                    <a:lnTo>
                      <a:pt x="102" y="280"/>
                    </a:lnTo>
                    <a:lnTo>
                      <a:pt x="86" y="292"/>
                    </a:lnTo>
                    <a:lnTo>
                      <a:pt x="69" y="303"/>
                    </a:lnTo>
                    <a:lnTo>
                      <a:pt x="35" y="332"/>
                    </a:lnTo>
                    <a:lnTo>
                      <a:pt x="0" y="364"/>
                    </a:lnTo>
                    <a:lnTo>
                      <a:pt x="34" y="349"/>
                    </a:lnTo>
                    <a:lnTo>
                      <a:pt x="72" y="333"/>
                    </a:lnTo>
                    <a:lnTo>
                      <a:pt x="118" y="315"/>
                    </a:lnTo>
                    <a:lnTo>
                      <a:pt x="170" y="296"/>
                    </a:lnTo>
                    <a:lnTo>
                      <a:pt x="221" y="278"/>
                    </a:lnTo>
                    <a:lnTo>
                      <a:pt x="270" y="265"/>
                    </a:lnTo>
                    <a:lnTo>
                      <a:pt x="312" y="258"/>
                    </a:lnTo>
                    <a:lnTo>
                      <a:pt x="290" y="271"/>
                    </a:lnTo>
                    <a:lnTo>
                      <a:pt x="265" y="285"/>
                    </a:lnTo>
                    <a:lnTo>
                      <a:pt x="235" y="307"/>
                    </a:lnTo>
                    <a:lnTo>
                      <a:pt x="200" y="335"/>
                    </a:lnTo>
                    <a:lnTo>
                      <a:pt x="163" y="367"/>
                    </a:lnTo>
                    <a:lnTo>
                      <a:pt x="145" y="386"/>
                    </a:lnTo>
                    <a:lnTo>
                      <a:pt x="127" y="406"/>
                    </a:lnTo>
                    <a:lnTo>
                      <a:pt x="109" y="427"/>
                    </a:lnTo>
                    <a:lnTo>
                      <a:pt x="92" y="449"/>
                    </a:lnTo>
                    <a:lnTo>
                      <a:pt x="102" y="444"/>
                    </a:lnTo>
                    <a:lnTo>
                      <a:pt x="130" y="429"/>
                    </a:lnTo>
                    <a:lnTo>
                      <a:pt x="150" y="419"/>
                    </a:lnTo>
                    <a:lnTo>
                      <a:pt x="173" y="408"/>
                    </a:lnTo>
                    <a:lnTo>
                      <a:pt x="198" y="396"/>
                    </a:lnTo>
                    <a:lnTo>
                      <a:pt x="225" y="383"/>
                    </a:lnTo>
                    <a:lnTo>
                      <a:pt x="255" y="370"/>
                    </a:lnTo>
                    <a:lnTo>
                      <a:pt x="285" y="357"/>
                    </a:lnTo>
                    <a:lnTo>
                      <a:pt x="317" y="345"/>
                    </a:lnTo>
                    <a:lnTo>
                      <a:pt x="347" y="334"/>
                    </a:lnTo>
                    <a:lnTo>
                      <a:pt x="379" y="323"/>
                    </a:lnTo>
                    <a:lnTo>
                      <a:pt x="409" y="315"/>
                    </a:lnTo>
                    <a:lnTo>
                      <a:pt x="466" y="304"/>
                    </a:lnTo>
                    <a:lnTo>
                      <a:pt x="443" y="317"/>
                    </a:lnTo>
                    <a:lnTo>
                      <a:pt x="411" y="336"/>
                    </a:lnTo>
                    <a:lnTo>
                      <a:pt x="392" y="346"/>
                    </a:lnTo>
                    <a:lnTo>
                      <a:pt x="374" y="359"/>
                    </a:lnTo>
                    <a:lnTo>
                      <a:pt x="353" y="371"/>
                    </a:lnTo>
                    <a:lnTo>
                      <a:pt x="332" y="386"/>
                    </a:lnTo>
                    <a:lnTo>
                      <a:pt x="309" y="402"/>
                    </a:lnTo>
                    <a:lnTo>
                      <a:pt x="287" y="418"/>
                    </a:lnTo>
                    <a:lnTo>
                      <a:pt x="245" y="453"/>
                    </a:lnTo>
                    <a:lnTo>
                      <a:pt x="225" y="472"/>
                    </a:lnTo>
                    <a:lnTo>
                      <a:pt x="207" y="492"/>
                    </a:lnTo>
                    <a:lnTo>
                      <a:pt x="189" y="513"/>
                    </a:lnTo>
                    <a:lnTo>
                      <a:pt x="173" y="535"/>
                    </a:lnTo>
                    <a:lnTo>
                      <a:pt x="189" y="559"/>
                    </a:lnTo>
                    <a:lnTo>
                      <a:pt x="205" y="589"/>
                    </a:lnTo>
                    <a:lnTo>
                      <a:pt x="222" y="629"/>
                    </a:lnTo>
                    <a:lnTo>
                      <a:pt x="253" y="737"/>
                    </a:lnTo>
                    <a:lnTo>
                      <a:pt x="259" y="876"/>
                    </a:lnTo>
                    <a:lnTo>
                      <a:pt x="265" y="864"/>
                    </a:lnTo>
                    <a:lnTo>
                      <a:pt x="275" y="849"/>
                    </a:lnTo>
                    <a:lnTo>
                      <a:pt x="288" y="829"/>
                    </a:lnTo>
                    <a:lnTo>
                      <a:pt x="306" y="805"/>
                    </a:lnTo>
                    <a:lnTo>
                      <a:pt x="328" y="778"/>
                    </a:lnTo>
                    <a:lnTo>
                      <a:pt x="356" y="745"/>
                    </a:lnTo>
                    <a:lnTo>
                      <a:pt x="371" y="728"/>
                    </a:lnTo>
                    <a:lnTo>
                      <a:pt x="388" y="710"/>
                    </a:lnTo>
                    <a:lnTo>
                      <a:pt x="406" y="692"/>
                    </a:lnTo>
                    <a:lnTo>
                      <a:pt x="425" y="673"/>
                    </a:lnTo>
                    <a:lnTo>
                      <a:pt x="446" y="653"/>
                    </a:lnTo>
                    <a:lnTo>
                      <a:pt x="468" y="633"/>
                    </a:lnTo>
                    <a:lnTo>
                      <a:pt x="492" y="613"/>
                    </a:lnTo>
                    <a:lnTo>
                      <a:pt x="516" y="592"/>
                    </a:lnTo>
                    <a:lnTo>
                      <a:pt x="544" y="570"/>
                    </a:lnTo>
                    <a:lnTo>
                      <a:pt x="572" y="549"/>
                    </a:lnTo>
                    <a:lnTo>
                      <a:pt x="586" y="537"/>
                    </a:lnTo>
                    <a:lnTo>
                      <a:pt x="601" y="527"/>
                    </a:lnTo>
                    <a:lnTo>
                      <a:pt x="616" y="515"/>
                    </a:lnTo>
                    <a:lnTo>
                      <a:pt x="632" y="505"/>
                    </a:lnTo>
                    <a:lnTo>
                      <a:pt x="649" y="493"/>
                    </a:lnTo>
                    <a:lnTo>
                      <a:pt x="665" y="483"/>
                    </a:lnTo>
                    <a:lnTo>
                      <a:pt x="682" y="472"/>
                    </a:lnTo>
                    <a:lnTo>
                      <a:pt x="700" y="461"/>
                    </a:lnTo>
                    <a:lnTo>
                      <a:pt x="718" y="449"/>
                    </a:lnTo>
                    <a:lnTo>
                      <a:pt x="736" y="439"/>
                    </a:lnTo>
                    <a:lnTo>
                      <a:pt x="755" y="428"/>
                    </a:lnTo>
                    <a:lnTo>
                      <a:pt x="774" y="417"/>
                    </a:lnTo>
                    <a:lnTo>
                      <a:pt x="794" y="406"/>
                    </a:lnTo>
                    <a:lnTo>
                      <a:pt x="814" y="395"/>
                    </a:lnTo>
                    <a:lnTo>
                      <a:pt x="833" y="384"/>
                    </a:lnTo>
                    <a:lnTo>
                      <a:pt x="854" y="374"/>
                    </a:lnTo>
                    <a:lnTo>
                      <a:pt x="851" y="359"/>
                    </a:lnTo>
                    <a:lnTo>
                      <a:pt x="837" y="321"/>
                    </a:lnTo>
                    <a:lnTo>
                      <a:pt x="823" y="297"/>
                    </a:lnTo>
                    <a:lnTo>
                      <a:pt x="806" y="271"/>
                    </a:lnTo>
                    <a:lnTo>
                      <a:pt x="784" y="243"/>
                    </a:lnTo>
                    <a:lnTo>
                      <a:pt x="756" y="217"/>
                    </a:lnTo>
                    <a:lnTo>
                      <a:pt x="742" y="239"/>
                    </a:lnTo>
                    <a:lnTo>
                      <a:pt x="725" y="259"/>
                    </a:lnTo>
                    <a:lnTo>
                      <a:pt x="704" y="275"/>
                    </a:lnTo>
                    <a:lnTo>
                      <a:pt x="683" y="286"/>
                    </a:lnTo>
                    <a:lnTo>
                      <a:pt x="643" y="287"/>
                    </a:lnTo>
                    <a:lnTo>
                      <a:pt x="628" y="276"/>
                    </a:lnTo>
                    <a:lnTo>
                      <a:pt x="619" y="253"/>
                    </a:lnTo>
                    <a:lnTo>
                      <a:pt x="612" y="192"/>
                    </a:lnTo>
                    <a:lnTo>
                      <a:pt x="614" y="145"/>
                    </a:lnTo>
                    <a:lnTo>
                      <a:pt x="623" y="105"/>
                    </a:lnTo>
                    <a:lnTo>
                      <a:pt x="635" y="68"/>
                    </a:lnTo>
                    <a:lnTo>
                      <a:pt x="622" y="59"/>
                    </a:lnTo>
                    <a:lnTo>
                      <a:pt x="608" y="49"/>
                    </a:lnTo>
                    <a:lnTo>
                      <a:pt x="591" y="38"/>
                    </a:lnTo>
                    <a:lnTo>
                      <a:pt x="572" y="26"/>
                    </a:lnTo>
                    <a:lnTo>
                      <a:pt x="553" y="16"/>
                    </a:lnTo>
                    <a:lnTo>
                      <a:pt x="519" y="0"/>
                    </a:lnTo>
                    <a:lnTo>
                      <a:pt x="494" y="7"/>
                    </a:lnTo>
                    <a:lnTo>
                      <a:pt x="475" y="18"/>
                    </a:lnTo>
                    <a:lnTo>
                      <a:pt x="452" y="32"/>
                    </a:lnTo>
                    <a:lnTo>
                      <a:pt x="426" y="49"/>
                    </a:lnTo>
                    <a:lnTo>
                      <a:pt x="398" y="69"/>
                    </a:lnTo>
                    <a:lnTo>
                      <a:pt x="384" y="80"/>
                    </a:lnTo>
                    <a:lnTo>
                      <a:pt x="369" y="90"/>
                    </a:lnTo>
                    <a:lnTo>
                      <a:pt x="340" y="112"/>
                    </a:lnTo>
                    <a:lnTo>
                      <a:pt x="311" y="135"/>
                    </a:lnTo>
                    <a:lnTo>
                      <a:pt x="283" y="156"/>
                    </a:lnTo>
                    <a:lnTo>
                      <a:pt x="257" y="177"/>
                    </a:lnTo>
                    <a:lnTo>
                      <a:pt x="234" y="195"/>
                    </a:lnTo>
                    <a:lnTo>
                      <a:pt x="200" y="222"/>
                    </a:lnTo>
                    <a:lnTo>
                      <a:pt x="188" y="233"/>
                    </a:lnTo>
                    <a:close/>
                  </a:path>
                </a:pathLst>
              </a:custGeom>
              <a:solidFill>
                <a:srgbClr val="CBD6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0" name="Freeform 39"/>
              <p:cNvSpPr>
                <a:spLocks/>
              </p:cNvSpPr>
              <p:nvPr/>
            </p:nvSpPr>
            <p:spPr bwMode="auto">
              <a:xfrm>
                <a:off x="1399" y="3507"/>
                <a:ext cx="240" cy="75"/>
              </a:xfrm>
              <a:custGeom>
                <a:avLst/>
                <a:gdLst>
                  <a:gd name="T0" fmla="*/ 434 w 479"/>
                  <a:gd name="T1" fmla="*/ 0 h 151"/>
                  <a:gd name="T2" fmla="*/ 367 w 479"/>
                  <a:gd name="T3" fmla="*/ 18 h 151"/>
                  <a:gd name="T4" fmla="*/ 311 w 479"/>
                  <a:gd name="T5" fmla="*/ 34 h 151"/>
                  <a:gd name="T6" fmla="*/ 247 w 479"/>
                  <a:gd name="T7" fmla="*/ 54 h 151"/>
                  <a:gd name="T8" fmla="*/ 214 w 479"/>
                  <a:gd name="T9" fmla="*/ 65 h 151"/>
                  <a:gd name="T10" fmla="*/ 179 w 479"/>
                  <a:gd name="T11" fmla="*/ 76 h 151"/>
                  <a:gd name="T12" fmla="*/ 146 w 479"/>
                  <a:gd name="T13" fmla="*/ 88 h 151"/>
                  <a:gd name="T14" fmla="*/ 112 w 479"/>
                  <a:gd name="T15" fmla="*/ 100 h 151"/>
                  <a:gd name="T16" fmla="*/ 80 w 479"/>
                  <a:gd name="T17" fmla="*/ 113 h 151"/>
                  <a:gd name="T18" fmla="*/ 51 w 479"/>
                  <a:gd name="T19" fmla="*/ 125 h 151"/>
                  <a:gd name="T20" fmla="*/ 24 w 479"/>
                  <a:gd name="T21" fmla="*/ 138 h 151"/>
                  <a:gd name="T22" fmla="*/ 0 w 479"/>
                  <a:gd name="T23" fmla="*/ 151 h 151"/>
                  <a:gd name="T24" fmla="*/ 59 w 479"/>
                  <a:gd name="T25" fmla="*/ 135 h 151"/>
                  <a:gd name="T26" fmla="*/ 122 w 479"/>
                  <a:gd name="T27" fmla="*/ 118 h 151"/>
                  <a:gd name="T28" fmla="*/ 198 w 479"/>
                  <a:gd name="T29" fmla="*/ 100 h 151"/>
                  <a:gd name="T30" fmla="*/ 279 w 479"/>
                  <a:gd name="T31" fmla="*/ 81 h 151"/>
                  <a:gd name="T32" fmla="*/ 359 w 479"/>
                  <a:gd name="T33" fmla="*/ 67 h 151"/>
                  <a:gd name="T34" fmla="*/ 428 w 479"/>
                  <a:gd name="T35" fmla="*/ 56 h 151"/>
                  <a:gd name="T36" fmla="*/ 479 w 479"/>
                  <a:gd name="T37" fmla="*/ 54 h 151"/>
                  <a:gd name="T38" fmla="*/ 463 w 479"/>
                  <a:gd name="T39" fmla="*/ 38 h 151"/>
                  <a:gd name="T40" fmla="*/ 434 w 479"/>
                  <a:gd name="T41" fmla="*/ 0 h 151"/>
                  <a:gd name="T42" fmla="*/ 434 w 479"/>
                  <a:gd name="T43" fmla="*/ 0 h 1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79"/>
                  <a:gd name="T67" fmla="*/ 0 h 151"/>
                  <a:gd name="T68" fmla="*/ 479 w 479"/>
                  <a:gd name="T69" fmla="*/ 151 h 15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79" h="151">
                    <a:moveTo>
                      <a:pt x="434" y="0"/>
                    </a:moveTo>
                    <a:lnTo>
                      <a:pt x="367" y="18"/>
                    </a:lnTo>
                    <a:lnTo>
                      <a:pt x="311" y="34"/>
                    </a:lnTo>
                    <a:lnTo>
                      <a:pt x="247" y="54"/>
                    </a:lnTo>
                    <a:lnTo>
                      <a:pt x="214" y="65"/>
                    </a:lnTo>
                    <a:lnTo>
                      <a:pt x="179" y="76"/>
                    </a:lnTo>
                    <a:lnTo>
                      <a:pt x="146" y="88"/>
                    </a:lnTo>
                    <a:lnTo>
                      <a:pt x="112" y="100"/>
                    </a:lnTo>
                    <a:lnTo>
                      <a:pt x="80" y="113"/>
                    </a:lnTo>
                    <a:lnTo>
                      <a:pt x="51" y="125"/>
                    </a:lnTo>
                    <a:lnTo>
                      <a:pt x="24" y="138"/>
                    </a:lnTo>
                    <a:lnTo>
                      <a:pt x="0" y="151"/>
                    </a:lnTo>
                    <a:lnTo>
                      <a:pt x="59" y="135"/>
                    </a:lnTo>
                    <a:lnTo>
                      <a:pt x="122" y="118"/>
                    </a:lnTo>
                    <a:lnTo>
                      <a:pt x="198" y="100"/>
                    </a:lnTo>
                    <a:lnTo>
                      <a:pt x="279" y="81"/>
                    </a:lnTo>
                    <a:lnTo>
                      <a:pt x="359" y="67"/>
                    </a:lnTo>
                    <a:lnTo>
                      <a:pt x="428" y="56"/>
                    </a:lnTo>
                    <a:lnTo>
                      <a:pt x="479" y="54"/>
                    </a:lnTo>
                    <a:lnTo>
                      <a:pt x="463" y="38"/>
                    </a:lnTo>
                    <a:lnTo>
                      <a:pt x="434" y="0"/>
                    </a:lnTo>
                    <a:close/>
                  </a:path>
                </a:pathLst>
              </a:custGeom>
              <a:solidFill>
                <a:srgbClr val="CBD6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1" name="Freeform 40"/>
              <p:cNvSpPr>
                <a:spLocks/>
              </p:cNvSpPr>
              <p:nvPr/>
            </p:nvSpPr>
            <p:spPr bwMode="auto">
              <a:xfrm>
                <a:off x="1626" y="3530"/>
                <a:ext cx="308" cy="196"/>
              </a:xfrm>
              <a:custGeom>
                <a:avLst/>
                <a:gdLst>
                  <a:gd name="T0" fmla="*/ 229 w 616"/>
                  <a:gd name="T1" fmla="*/ 392 h 392"/>
                  <a:gd name="T2" fmla="*/ 222 w 616"/>
                  <a:gd name="T3" fmla="*/ 354 h 392"/>
                  <a:gd name="T4" fmla="*/ 211 w 616"/>
                  <a:gd name="T5" fmla="*/ 315 h 392"/>
                  <a:gd name="T6" fmla="*/ 191 w 616"/>
                  <a:gd name="T7" fmla="*/ 266 h 392"/>
                  <a:gd name="T8" fmla="*/ 179 w 616"/>
                  <a:gd name="T9" fmla="*/ 241 h 392"/>
                  <a:gd name="T10" fmla="*/ 163 w 616"/>
                  <a:gd name="T11" fmla="*/ 216 h 392"/>
                  <a:gd name="T12" fmla="*/ 144 w 616"/>
                  <a:gd name="T13" fmla="*/ 192 h 392"/>
                  <a:gd name="T14" fmla="*/ 123 w 616"/>
                  <a:gd name="T15" fmla="*/ 168 h 392"/>
                  <a:gd name="T16" fmla="*/ 98 w 616"/>
                  <a:gd name="T17" fmla="*/ 145 h 392"/>
                  <a:gd name="T18" fmla="*/ 83 w 616"/>
                  <a:gd name="T19" fmla="*/ 134 h 392"/>
                  <a:gd name="T20" fmla="*/ 68 w 616"/>
                  <a:gd name="T21" fmla="*/ 125 h 392"/>
                  <a:gd name="T22" fmla="*/ 37 w 616"/>
                  <a:gd name="T23" fmla="*/ 108 h 392"/>
                  <a:gd name="T24" fmla="*/ 0 w 616"/>
                  <a:gd name="T25" fmla="*/ 93 h 392"/>
                  <a:gd name="T26" fmla="*/ 80 w 616"/>
                  <a:gd name="T27" fmla="*/ 54 h 392"/>
                  <a:gd name="T28" fmla="*/ 94 w 616"/>
                  <a:gd name="T29" fmla="*/ 65 h 392"/>
                  <a:gd name="T30" fmla="*/ 110 w 616"/>
                  <a:gd name="T31" fmla="*/ 74 h 392"/>
                  <a:gd name="T32" fmla="*/ 134 w 616"/>
                  <a:gd name="T33" fmla="*/ 85 h 392"/>
                  <a:gd name="T34" fmla="*/ 163 w 616"/>
                  <a:gd name="T35" fmla="*/ 94 h 392"/>
                  <a:gd name="T36" fmla="*/ 198 w 616"/>
                  <a:gd name="T37" fmla="*/ 101 h 392"/>
                  <a:gd name="T38" fmla="*/ 283 w 616"/>
                  <a:gd name="T39" fmla="*/ 100 h 392"/>
                  <a:gd name="T40" fmla="*/ 262 w 616"/>
                  <a:gd name="T41" fmla="*/ 119 h 392"/>
                  <a:gd name="T42" fmla="*/ 235 w 616"/>
                  <a:gd name="T43" fmla="*/ 146 h 392"/>
                  <a:gd name="T44" fmla="*/ 220 w 616"/>
                  <a:gd name="T45" fmla="*/ 164 h 392"/>
                  <a:gd name="T46" fmla="*/ 201 w 616"/>
                  <a:gd name="T47" fmla="*/ 187 h 392"/>
                  <a:gd name="T48" fmla="*/ 221 w 616"/>
                  <a:gd name="T49" fmla="*/ 173 h 392"/>
                  <a:gd name="T50" fmla="*/ 244 w 616"/>
                  <a:gd name="T51" fmla="*/ 158 h 392"/>
                  <a:gd name="T52" fmla="*/ 272 w 616"/>
                  <a:gd name="T53" fmla="*/ 141 h 392"/>
                  <a:gd name="T54" fmla="*/ 306 w 616"/>
                  <a:gd name="T55" fmla="*/ 124 h 392"/>
                  <a:gd name="T56" fmla="*/ 342 w 616"/>
                  <a:gd name="T57" fmla="*/ 106 h 392"/>
                  <a:gd name="T58" fmla="*/ 379 w 616"/>
                  <a:gd name="T59" fmla="*/ 90 h 392"/>
                  <a:gd name="T60" fmla="*/ 416 w 616"/>
                  <a:gd name="T61" fmla="*/ 78 h 392"/>
                  <a:gd name="T62" fmla="*/ 437 w 616"/>
                  <a:gd name="T63" fmla="*/ 72 h 392"/>
                  <a:gd name="T64" fmla="*/ 489 w 616"/>
                  <a:gd name="T65" fmla="*/ 56 h 392"/>
                  <a:gd name="T66" fmla="*/ 519 w 616"/>
                  <a:gd name="T67" fmla="*/ 45 h 392"/>
                  <a:gd name="T68" fmla="*/ 552 w 616"/>
                  <a:gd name="T69" fmla="*/ 31 h 392"/>
                  <a:gd name="T70" fmla="*/ 582 w 616"/>
                  <a:gd name="T71" fmla="*/ 15 h 392"/>
                  <a:gd name="T72" fmla="*/ 608 w 616"/>
                  <a:gd name="T73" fmla="*/ 0 h 392"/>
                  <a:gd name="T74" fmla="*/ 616 w 616"/>
                  <a:gd name="T75" fmla="*/ 138 h 392"/>
                  <a:gd name="T76" fmla="*/ 587 w 616"/>
                  <a:gd name="T77" fmla="*/ 154 h 392"/>
                  <a:gd name="T78" fmla="*/ 557 w 616"/>
                  <a:gd name="T79" fmla="*/ 171 h 392"/>
                  <a:gd name="T80" fmla="*/ 538 w 616"/>
                  <a:gd name="T81" fmla="*/ 181 h 392"/>
                  <a:gd name="T82" fmla="*/ 519 w 616"/>
                  <a:gd name="T83" fmla="*/ 192 h 392"/>
                  <a:gd name="T84" fmla="*/ 499 w 616"/>
                  <a:gd name="T85" fmla="*/ 203 h 392"/>
                  <a:gd name="T86" fmla="*/ 478 w 616"/>
                  <a:gd name="T87" fmla="*/ 216 h 392"/>
                  <a:gd name="T88" fmla="*/ 458 w 616"/>
                  <a:gd name="T89" fmla="*/ 227 h 392"/>
                  <a:gd name="T90" fmla="*/ 437 w 616"/>
                  <a:gd name="T91" fmla="*/ 240 h 392"/>
                  <a:gd name="T92" fmla="*/ 418 w 616"/>
                  <a:gd name="T93" fmla="*/ 252 h 392"/>
                  <a:gd name="T94" fmla="*/ 400 w 616"/>
                  <a:gd name="T95" fmla="*/ 264 h 392"/>
                  <a:gd name="T96" fmla="*/ 369 w 616"/>
                  <a:gd name="T97" fmla="*/ 285 h 392"/>
                  <a:gd name="T98" fmla="*/ 343 w 616"/>
                  <a:gd name="T99" fmla="*/ 305 h 392"/>
                  <a:gd name="T100" fmla="*/ 317 w 616"/>
                  <a:gd name="T101" fmla="*/ 325 h 392"/>
                  <a:gd name="T102" fmla="*/ 293 w 616"/>
                  <a:gd name="T103" fmla="*/ 343 h 392"/>
                  <a:gd name="T104" fmla="*/ 272 w 616"/>
                  <a:gd name="T105" fmla="*/ 359 h 392"/>
                  <a:gd name="T106" fmla="*/ 241 w 616"/>
                  <a:gd name="T107" fmla="*/ 383 h 392"/>
                  <a:gd name="T108" fmla="*/ 229 w 616"/>
                  <a:gd name="T109" fmla="*/ 392 h 392"/>
                  <a:gd name="T110" fmla="*/ 229 w 616"/>
                  <a:gd name="T111" fmla="*/ 392 h 39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16"/>
                  <a:gd name="T169" fmla="*/ 0 h 392"/>
                  <a:gd name="T170" fmla="*/ 616 w 616"/>
                  <a:gd name="T171" fmla="*/ 392 h 39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16" h="392">
                    <a:moveTo>
                      <a:pt x="229" y="392"/>
                    </a:moveTo>
                    <a:lnTo>
                      <a:pt x="222" y="354"/>
                    </a:lnTo>
                    <a:lnTo>
                      <a:pt x="211" y="315"/>
                    </a:lnTo>
                    <a:lnTo>
                      <a:pt x="191" y="266"/>
                    </a:lnTo>
                    <a:lnTo>
                      <a:pt x="179" y="241"/>
                    </a:lnTo>
                    <a:lnTo>
                      <a:pt x="163" y="216"/>
                    </a:lnTo>
                    <a:lnTo>
                      <a:pt x="144" y="192"/>
                    </a:lnTo>
                    <a:lnTo>
                      <a:pt x="123" y="168"/>
                    </a:lnTo>
                    <a:lnTo>
                      <a:pt x="98" y="145"/>
                    </a:lnTo>
                    <a:lnTo>
                      <a:pt x="83" y="134"/>
                    </a:lnTo>
                    <a:lnTo>
                      <a:pt x="68" y="125"/>
                    </a:lnTo>
                    <a:lnTo>
                      <a:pt x="37" y="108"/>
                    </a:lnTo>
                    <a:lnTo>
                      <a:pt x="0" y="93"/>
                    </a:lnTo>
                    <a:lnTo>
                      <a:pt x="80" y="54"/>
                    </a:lnTo>
                    <a:lnTo>
                      <a:pt x="94" y="65"/>
                    </a:lnTo>
                    <a:lnTo>
                      <a:pt x="110" y="74"/>
                    </a:lnTo>
                    <a:lnTo>
                      <a:pt x="134" y="85"/>
                    </a:lnTo>
                    <a:lnTo>
                      <a:pt x="163" y="94"/>
                    </a:lnTo>
                    <a:lnTo>
                      <a:pt x="198" y="101"/>
                    </a:lnTo>
                    <a:lnTo>
                      <a:pt x="283" y="100"/>
                    </a:lnTo>
                    <a:lnTo>
                      <a:pt x="262" y="119"/>
                    </a:lnTo>
                    <a:lnTo>
                      <a:pt x="235" y="146"/>
                    </a:lnTo>
                    <a:lnTo>
                      <a:pt x="220" y="164"/>
                    </a:lnTo>
                    <a:lnTo>
                      <a:pt x="201" y="187"/>
                    </a:lnTo>
                    <a:lnTo>
                      <a:pt x="221" y="173"/>
                    </a:lnTo>
                    <a:lnTo>
                      <a:pt x="244" y="158"/>
                    </a:lnTo>
                    <a:lnTo>
                      <a:pt x="272" y="141"/>
                    </a:lnTo>
                    <a:lnTo>
                      <a:pt x="306" y="124"/>
                    </a:lnTo>
                    <a:lnTo>
                      <a:pt x="342" y="106"/>
                    </a:lnTo>
                    <a:lnTo>
                      <a:pt x="379" y="90"/>
                    </a:lnTo>
                    <a:lnTo>
                      <a:pt x="416" y="78"/>
                    </a:lnTo>
                    <a:lnTo>
                      <a:pt x="437" y="72"/>
                    </a:lnTo>
                    <a:lnTo>
                      <a:pt x="489" y="56"/>
                    </a:lnTo>
                    <a:lnTo>
                      <a:pt x="519" y="45"/>
                    </a:lnTo>
                    <a:lnTo>
                      <a:pt x="552" y="31"/>
                    </a:lnTo>
                    <a:lnTo>
                      <a:pt x="582" y="15"/>
                    </a:lnTo>
                    <a:lnTo>
                      <a:pt x="608" y="0"/>
                    </a:lnTo>
                    <a:lnTo>
                      <a:pt x="616" y="138"/>
                    </a:lnTo>
                    <a:lnTo>
                      <a:pt x="587" y="154"/>
                    </a:lnTo>
                    <a:lnTo>
                      <a:pt x="557" y="171"/>
                    </a:lnTo>
                    <a:lnTo>
                      <a:pt x="538" y="181"/>
                    </a:lnTo>
                    <a:lnTo>
                      <a:pt x="519" y="192"/>
                    </a:lnTo>
                    <a:lnTo>
                      <a:pt x="499" y="203"/>
                    </a:lnTo>
                    <a:lnTo>
                      <a:pt x="478" y="216"/>
                    </a:lnTo>
                    <a:lnTo>
                      <a:pt x="458" y="227"/>
                    </a:lnTo>
                    <a:lnTo>
                      <a:pt x="437" y="240"/>
                    </a:lnTo>
                    <a:lnTo>
                      <a:pt x="418" y="252"/>
                    </a:lnTo>
                    <a:lnTo>
                      <a:pt x="400" y="264"/>
                    </a:lnTo>
                    <a:lnTo>
                      <a:pt x="369" y="285"/>
                    </a:lnTo>
                    <a:lnTo>
                      <a:pt x="343" y="305"/>
                    </a:lnTo>
                    <a:lnTo>
                      <a:pt x="317" y="325"/>
                    </a:lnTo>
                    <a:lnTo>
                      <a:pt x="293" y="343"/>
                    </a:lnTo>
                    <a:lnTo>
                      <a:pt x="272" y="359"/>
                    </a:lnTo>
                    <a:lnTo>
                      <a:pt x="241" y="383"/>
                    </a:lnTo>
                    <a:lnTo>
                      <a:pt x="229" y="392"/>
                    </a:lnTo>
                    <a:close/>
                  </a:path>
                </a:pathLst>
              </a:custGeom>
              <a:solidFill>
                <a:srgbClr val="CBD6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2" name="Freeform 41"/>
              <p:cNvSpPr>
                <a:spLocks/>
              </p:cNvSpPr>
              <p:nvPr/>
            </p:nvSpPr>
            <p:spPr bwMode="auto">
              <a:xfrm>
                <a:off x="1740" y="3569"/>
                <a:ext cx="193" cy="163"/>
              </a:xfrm>
              <a:custGeom>
                <a:avLst/>
                <a:gdLst>
                  <a:gd name="T0" fmla="*/ 0 w 387"/>
                  <a:gd name="T1" fmla="*/ 327 h 327"/>
                  <a:gd name="T2" fmla="*/ 23 w 387"/>
                  <a:gd name="T3" fmla="*/ 300 h 327"/>
                  <a:gd name="T4" fmla="*/ 47 w 387"/>
                  <a:gd name="T5" fmla="*/ 274 h 327"/>
                  <a:gd name="T6" fmla="*/ 73 w 387"/>
                  <a:gd name="T7" fmla="*/ 251 h 327"/>
                  <a:gd name="T8" fmla="*/ 98 w 387"/>
                  <a:gd name="T9" fmla="*/ 229 h 327"/>
                  <a:gd name="T10" fmla="*/ 124 w 387"/>
                  <a:gd name="T11" fmla="*/ 209 h 327"/>
                  <a:gd name="T12" fmla="*/ 149 w 387"/>
                  <a:gd name="T13" fmla="*/ 190 h 327"/>
                  <a:gd name="T14" fmla="*/ 175 w 387"/>
                  <a:gd name="T15" fmla="*/ 172 h 327"/>
                  <a:gd name="T16" fmla="*/ 202 w 387"/>
                  <a:gd name="T17" fmla="*/ 157 h 327"/>
                  <a:gd name="T18" fmla="*/ 228 w 387"/>
                  <a:gd name="T19" fmla="*/ 142 h 327"/>
                  <a:gd name="T20" fmla="*/ 253 w 387"/>
                  <a:gd name="T21" fmla="*/ 128 h 327"/>
                  <a:gd name="T22" fmla="*/ 278 w 387"/>
                  <a:gd name="T23" fmla="*/ 117 h 327"/>
                  <a:gd name="T24" fmla="*/ 301 w 387"/>
                  <a:gd name="T25" fmla="*/ 105 h 327"/>
                  <a:gd name="T26" fmla="*/ 347 w 387"/>
                  <a:gd name="T27" fmla="*/ 87 h 327"/>
                  <a:gd name="T28" fmla="*/ 387 w 387"/>
                  <a:gd name="T29" fmla="*/ 73 h 327"/>
                  <a:gd name="T30" fmla="*/ 380 w 387"/>
                  <a:gd name="T31" fmla="*/ 0 h 327"/>
                  <a:gd name="T32" fmla="*/ 322 w 387"/>
                  <a:gd name="T33" fmla="*/ 19 h 327"/>
                  <a:gd name="T34" fmla="*/ 295 w 387"/>
                  <a:gd name="T35" fmla="*/ 34 h 327"/>
                  <a:gd name="T36" fmla="*/ 264 w 387"/>
                  <a:gd name="T37" fmla="*/ 52 h 327"/>
                  <a:gd name="T38" fmla="*/ 230 w 387"/>
                  <a:gd name="T39" fmla="*/ 72 h 327"/>
                  <a:gd name="T40" fmla="*/ 212 w 387"/>
                  <a:gd name="T41" fmla="*/ 82 h 327"/>
                  <a:gd name="T42" fmla="*/ 195 w 387"/>
                  <a:gd name="T43" fmla="*/ 95 h 327"/>
                  <a:gd name="T44" fmla="*/ 178 w 387"/>
                  <a:gd name="T45" fmla="*/ 106 h 327"/>
                  <a:gd name="T46" fmla="*/ 160 w 387"/>
                  <a:gd name="T47" fmla="*/ 120 h 327"/>
                  <a:gd name="T48" fmla="*/ 125 w 387"/>
                  <a:gd name="T49" fmla="*/ 146 h 327"/>
                  <a:gd name="T50" fmla="*/ 94 w 387"/>
                  <a:gd name="T51" fmla="*/ 175 h 327"/>
                  <a:gd name="T52" fmla="*/ 64 w 387"/>
                  <a:gd name="T53" fmla="*/ 204 h 327"/>
                  <a:gd name="T54" fmla="*/ 39 w 387"/>
                  <a:gd name="T55" fmla="*/ 234 h 327"/>
                  <a:gd name="T56" fmla="*/ 19 w 387"/>
                  <a:gd name="T57" fmla="*/ 265 h 327"/>
                  <a:gd name="T58" fmla="*/ 0 w 387"/>
                  <a:gd name="T59" fmla="*/ 327 h 327"/>
                  <a:gd name="T60" fmla="*/ 0 w 387"/>
                  <a:gd name="T61" fmla="*/ 327 h 32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87"/>
                  <a:gd name="T94" fmla="*/ 0 h 327"/>
                  <a:gd name="T95" fmla="*/ 387 w 387"/>
                  <a:gd name="T96" fmla="*/ 327 h 32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87" h="327">
                    <a:moveTo>
                      <a:pt x="0" y="327"/>
                    </a:moveTo>
                    <a:lnTo>
                      <a:pt x="23" y="300"/>
                    </a:lnTo>
                    <a:lnTo>
                      <a:pt x="47" y="274"/>
                    </a:lnTo>
                    <a:lnTo>
                      <a:pt x="73" y="251"/>
                    </a:lnTo>
                    <a:lnTo>
                      <a:pt x="98" y="229"/>
                    </a:lnTo>
                    <a:lnTo>
                      <a:pt x="124" y="209"/>
                    </a:lnTo>
                    <a:lnTo>
                      <a:pt x="149" y="190"/>
                    </a:lnTo>
                    <a:lnTo>
                      <a:pt x="175" y="172"/>
                    </a:lnTo>
                    <a:lnTo>
                      <a:pt x="202" y="157"/>
                    </a:lnTo>
                    <a:lnTo>
                      <a:pt x="228" y="142"/>
                    </a:lnTo>
                    <a:lnTo>
                      <a:pt x="253" y="128"/>
                    </a:lnTo>
                    <a:lnTo>
                      <a:pt x="278" y="117"/>
                    </a:lnTo>
                    <a:lnTo>
                      <a:pt x="301" y="105"/>
                    </a:lnTo>
                    <a:lnTo>
                      <a:pt x="347" y="87"/>
                    </a:lnTo>
                    <a:lnTo>
                      <a:pt x="387" y="73"/>
                    </a:lnTo>
                    <a:lnTo>
                      <a:pt x="380" y="0"/>
                    </a:lnTo>
                    <a:lnTo>
                      <a:pt x="322" y="19"/>
                    </a:lnTo>
                    <a:lnTo>
                      <a:pt x="295" y="34"/>
                    </a:lnTo>
                    <a:lnTo>
                      <a:pt x="264" y="52"/>
                    </a:lnTo>
                    <a:lnTo>
                      <a:pt x="230" y="72"/>
                    </a:lnTo>
                    <a:lnTo>
                      <a:pt x="212" y="82"/>
                    </a:lnTo>
                    <a:lnTo>
                      <a:pt x="195" y="95"/>
                    </a:lnTo>
                    <a:lnTo>
                      <a:pt x="178" y="106"/>
                    </a:lnTo>
                    <a:lnTo>
                      <a:pt x="160" y="120"/>
                    </a:lnTo>
                    <a:lnTo>
                      <a:pt x="125" y="146"/>
                    </a:lnTo>
                    <a:lnTo>
                      <a:pt x="94" y="175"/>
                    </a:lnTo>
                    <a:lnTo>
                      <a:pt x="64" y="204"/>
                    </a:lnTo>
                    <a:lnTo>
                      <a:pt x="39" y="234"/>
                    </a:lnTo>
                    <a:lnTo>
                      <a:pt x="19" y="265"/>
                    </a:lnTo>
                    <a:lnTo>
                      <a:pt x="0" y="327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Freeform 42"/>
              <p:cNvSpPr>
                <a:spLocks/>
              </p:cNvSpPr>
              <p:nvPr/>
            </p:nvSpPr>
            <p:spPr bwMode="auto">
              <a:xfrm>
                <a:off x="1710" y="3733"/>
                <a:ext cx="58" cy="58"/>
              </a:xfrm>
              <a:custGeom>
                <a:avLst/>
                <a:gdLst>
                  <a:gd name="T0" fmla="*/ 29 w 117"/>
                  <a:gd name="T1" fmla="*/ 0 h 116"/>
                  <a:gd name="T2" fmla="*/ 41 w 117"/>
                  <a:gd name="T3" fmla="*/ 27 h 116"/>
                  <a:gd name="T4" fmla="*/ 52 w 117"/>
                  <a:gd name="T5" fmla="*/ 35 h 116"/>
                  <a:gd name="T6" fmla="*/ 67 w 117"/>
                  <a:gd name="T7" fmla="*/ 39 h 116"/>
                  <a:gd name="T8" fmla="*/ 117 w 117"/>
                  <a:gd name="T9" fmla="*/ 32 h 116"/>
                  <a:gd name="T10" fmla="*/ 110 w 117"/>
                  <a:gd name="T11" fmla="*/ 37 h 116"/>
                  <a:gd name="T12" fmla="*/ 95 w 117"/>
                  <a:gd name="T13" fmla="*/ 47 h 116"/>
                  <a:gd name="T14" fmla="*/ 74 w 117"/>
                  <a:gd name="T15" fmla="*/ 57 h 116"/>
                  <a:gd name="T16" fmla="*/ 52 w 117"/>
                  <a:gd name="T17" fmla="*/ 59 h 116"/>
                  <a:gd name="T18" fmla="*/ 65 w 117"/>
                  <a:gd name="T19" fmla="*/ 75 h 116"/>
                  <a:gd name="T20" fmla="*/ 84 w 117"/>
                  <a:gd name="T21" fmla="*/ 82 h 116"/>
                  <a:gd name="T22" fmla="*/ 113 w 117"/>
                  <a:gd name="T23" fmla="*/ 75 h 116"/>
                  <a:gd name="T24" fmla="*/ 98 w 117"/>
                  <a:gd name="T25" fmla="*/ 104 h 116"/>
                  <a:gd name="T26" fmla="*/ 89 w 117"/>
                  <a:gd name="T27" fmla="*/ 111 h 116"/>
                  <a:gd name="T28" fmla="*/ 78 w 117"/>
                  <a:gd name="T29" fmla="*/ 116 h 116"/>
                  <a:gd name="T30" fmla="*/ 47 w 117"/>
                  <a:gd name="T31" fmla="*/ 110 h 116"/>
                  <a:gd name="T32" fmla="*/ 19 w 117"/>
                  <a:gd name="T33" fmla="*/ 87 h 116"/>
                  <a:gd name="T34" fmla="*/ 3 w 117"/>
                  <a:gd name="T35" fmla="*/ 62 h 116"/>
                  <a:gd name="T36" fmla="*/ 0 w 117"/>
                  <a:gd name="T37" fmla="*/ 38 h 116"/>
                  <a:gd name="T38" fmla="*/ 9 w 117"/>
                  <a:gd name="T39" fmla="*/ 20 h 116"/>
                  <a:gd name="T40" fmla="*/ 29 w 117"/>
                  <a:gd name="T41" fmla="*/ 0 h 116"/>
                  <a:gd name="T42" fmla="*/ 29 w 117"/>
                  <a:gd name="T43" fmla="*/ 0 h 11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17"/>
                  <a:gd name="T67" fmla="*/ 0 h 116"/>
                  <a:gd name="T68" fmla="*/ 117 w 117"/>
                  <a:gd name="T69" fmla="*/ 116 h 11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17" h="116">
                    <a:moveTo>
                      <a:pt x="29" y="0"/>
                    </a:moveTo>
                    <a:lnTo>
                      <a:pt x="41" y="27"/>
                    </a:lnTo>
                    <a:lnTo>
                      <a:pt x="52" y="35"/>
                    </a:lnTo>
                    <a:lnTo>
                      <a:pt x="67" y="39"/>
                    </a:lnTo>
                    <a:lnTo>
                      <a:pt x="117" y="32"/>
                    </a:lnTo>
                    <a:lnTo>
                      <a:pt x="110" y="37"/>
                    </a:lnTo>
                    <a:lnTo>
                      <a:pt x="95" y="47"/>
                    </a:lnTo>
                    <a:lnTo>
                      <a:pt x="74" y="57"/>
                    </a:lnTo>
                    <a:lnTo>
                      <a:pt x="52" y="59"/>
                    </a:lnTo>
                    <a:lnTo>
                      <a:pt x="65" y="75"/>
                    </a:lnTo>
                    <a:lnTo>
                      <a:pt x="84" y="82"/>
                    </a:lnTo>
                    <a:lnTo>
                      <a:pt x="113" y="75"/>
                    </a:lnTo>
                    <a:lnTo>
                      <a:pt x="98" y="104"/>
                    </a:lnTo>
                    <a:lnTo>
                      <a:pt x="89" y="111"/>
                    </a:lnTo>
                    <a:lnTo>
                      <a:pt x="78" y="116"/>
                    </a:lnTo>
                    <a:lnTo>
                      <a:pt x="47" y="110"/>
                    </a:lnTo>
                    <a:lnTo>
                      <a:pt x="19" y="87"/>
                    </a:lnTo>
                    <a:lnTo>
                      <a:pt x="3" y="62"/>
                    </a:lnTo>
                    <a:lnTo>
                      <a:pt x="0" y="38"/>
                    </a:lnTo>
                    <a:lnTo>
                      <a:pt x="9" y="2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4" name="Freeform 43"/>
              <p:cNvSpPr>
                <a:spLocks/>
              </p:cNvSpPr>
              <p:nvPr/>
            </p:nvSpPr>
            <p:spPr bwMode="auto">
              <a:xfrm>
                <a:off x="1738" y="3747"/>
                <a:ext cx="532" cy="313"/>
              </a:xfrm>
              <a:custGeom>
                <a:avLst/>
                <a:gdLst>
                  <a:gd name="T0" fmla="*/ 1033 w 1065"/>
                  <a:gd name="T1" fmla="*/ 6 h 627"/>
                  <a:gd name="T2" fmla="*/ 888 w 1065"/>
                  <a:gd name="T3" fmla="*/ 45 h 627"/>
                  <a:gd name="T4" fmla="*/ 783 w 1065"/>
                  <a:gd name="T5" fmla="*/ 80 h 627"/>
                  <a:gd name="T6" fmla="*/ 705 w 1065"/>
                  <a:gd name="T7" fmla="*/ 109 h 627"/>
                  <a:gd name="T8" fmla="*/ 622 w 1065"/>
                  <a:gd name="T9" fmla="*/ 144 h 627"/>
                  <a:gd name="T10" fmla="*/ 534 w 1065"/>
                  <a:gd name="T11" fmla="*/ 184 h 627"/>
                  <a:gd name="T12" fmla="*/ 490 w 1065"/>
                  <a:gd name="T13" fmla="*/ 207 h 627"/>
                  <a:gd name="T14" fmla="*/ 446 w 1065"/>
                  <a:gd name="T15" fmla="*/ 230 h 627"/>
                  <a:gd name="T16" fmla="*/ 402 w 1065"/>
                  <a:gd name="T17" fmla="*/ 255 h 627"/>
                  <a:gd name="T18" fmla="*/ 358 w 1065"/>
                  <a:gd name="T19" fmla="*/ 283 h 627"/>
                  <a:gd name="T20" fmla="*/ 314 w 1065"/>
                  <a:gd name="T21" fmla="*/ 311 h 627"/>
                  <a:gd name="T22" fmla="*/ 271 w 1065"/>
                  <a:gd name="T23" fmla="*/ 341 h 627"/>
                  <a:gd name="T24" fmla="*/ 229 w 1065"/>
                  <a:gd name="T25" fmla="*/ 373 h 627"/>
                  <a:gd name="T26" fmla="*/ 147 w 1065"/>
                  <a:gd name="T27" fmla="*/ 442 h 627"/>
                  <a:gd name="T28" fmla="*/ 107 w 1065"/>
                  <a:gd name="T29" fmla="*/ 479 h 627"/>
                  <a:gd name="T30" fmla="*/ 70 w 1065"/>
                  <a:gd name="T31" fmla="*/ 519 h 627"/>
                  <a:gd name="T32" fmla="*/ 34 w 1065"/>
                  <a:gd name="T33" fmla="*/ 559 h 627"/>
                  <a:gd name="T34" fmla="*/ 0 w 1065"/>
                  <a:gd name="T35" fmla="*/ 602 h 627"/>
                  <a:gd name="T36" fmla="*/ 38 w 1065"/>
                  <a:gd name="T37" fmla="*/ 618 h 627"/>
                  <a:gd name="T38" fmla="*/ 76 w 1065"/>
                  <a:gd name="T39" fmla="*/ 582 h 627"/>
                  <a:gd name="T40" fmla="*/ 184 w 1065"/>
                  <a:gd name="T41" fmla="*/ 562 h 627"/>
                  <a:gd name="T42" fmla="*/ 224 w 1065"/>
                  <a:gd name="T43" fmla="*/ 478 h 627"/>
                  <a:gd name="T44" fmla="*/ 265 w 1065"/>
                  <a:gd name="T45" fmla="*/ 445 h 627"/>
                  <a:gd name="T46" fmla="*/ 322 w 1065"/>
                  <a:gd name="T47" fmla="*/ 421 h 627"/>
                  <a:gd name="T48" fmla="*/ 378 w 1065"/>
                  <a:gd name="T49" fmla="*/ 397 h 627"/>
                  <a:gd name="T50" fmla="*/ 434 w 1065"/>
                  <a:gd name="T51" fmla="*/ 367 h 627"/>
                  <a:gd name="T52" fmla="*/ 499 w 1065"/>
                  <a:gd name="T53" fmla="*/ 328 h 627"/>
                  <a:gd name="T54" fmla="*/ 550 w 1065"/>
                  <a:gd name="T55" fmla="*/ 297 h 627"/>
                  <a:gd name="T56" fmla="*/ 586 w 1065"/>
                  <a:gd name="T57" fmla="*/ 275 h 627"/>
                  <a:gd name="T58" fmla="*/ 621 w 1065"/>
                  <a:gd name="T59" fmla="*/ 254 h 627"/>
                  <a:gd name="T60" fmla="*/ 670 w 1065"/>
                  <a:gd name="T61" fmla="*/ 223 h 627"/>
                  <a:gd name="T62" fmla="*/ 730 w 1065"/>
                  <a:gd name="T63" fmla="*/ 185 h 627"/>
                  <a:gd name="T64" fmla="*/ 777 w 1065"/>
                  <a:gd name="T65" fmla="*/ 154 h 627"/>
                  <a:gd name="T66" fmla="*/ 817 w 1065"/>
                  <a:gd name="T67" fmla="*/ 131 h 627"/>
                  <a:gd name="T68" fmla="*/ 859 w 1065"/>
                  <a:gd name="T69" fmla="*/ 111 h 627"/>
                  <a:gd name="T70" fmla="*/ 936 w 1065"/>
                  <a:gd name="T71" fmla="*/ 82 h 627"/>
                  <a:gd name="T72" fmla="*/ 1016 w 1065"/>
                  <a:gd name="T73" fmla="*/ 60 h 627"/>
                  <a:gd name="T74" fmla="*/ 997 w 1065"/>
                  <a:gd name="T75" fmla="*/ 104 h 627"/>
                  <a:gd name="T76" fmla="*/ 961 w 1065"/>
                  <a:gd name="T77" fmla="*/ 136 h 627"/>
                  <a:gd name="T78" fmla="*/ 901 w 1065"/>
                  <a:gd name="T79" fmla="*/ 154 h 627"/>
                  <a:gd name="T80" fmla="*/ 796 w 1065"/>
                  <a:gd name="T81" fmla="*/ 191 h 627"/>
                  <a:gd name="T82" fmla="*/ 723 w 1065"/>
                  <a:gd name="T83" fmla="*/ 245 h 627"/>
                  <a:gd name="T84" fmla="*/ 757 w 1065"/>
                  <a:gd name="T85" fmla="*/ 247 h 627"/>
                  <a:gd name="T86" fmla="*/ 807 w 1065"/>
                  <a:gd name="T87" fmla="*/ 204 h 627"/>
                  <a:gd name="T88" fmla="*/ 971 w 1065"/>
                  <a:gd name="T89" fmla="*/ 167 h 627"/>
                  <a:gd name="T90" fmla="*/ 1051 w 1065"/>
                  <a:gd name="T91" fmla="*/ 94 h 627"/>
                  <a:gd name="T92" fmla="*/ 1065 w 1065"/>
                  <a:gd name="T93" fmla="*/ 0 h 62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065"/>
                  <a:gd name="T142" fmla="*/ 0 h 627"/>
                  <a:gd name="T143" fmla="*/ 1065 w 1065"/>
                  <a:gd name="T144" fmla="*/ 627 h 62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065" h="627">
                    <a:moveTo>
                      <a:pt x="1065" y="0"/>
                    </a:moveTo>
                    <a:lnTo>
                      <a:pt x="1033" y="6"/>
                    </a:lnTo>
                    <a:lnTo>
                      <a:pt x="947" y="29"/>
                    </a:lnTo>
                    <a:lnTo>
                      <a:pt x="888" y="45"/>
                    </a:lnTo>
                    <a:lnTo>
                      <a:pt x="820" y="67"/>
                    </a:lnTo>
                    <a:lnTo>
                      <a:pt x="783" y="80"/>
                    </a:lnTo>
                    <a:lnTo>
                      <a:pt x="744" y="95"/>
                    </a:lnTo>
                    <a:lnTo>
                      <a:pt x="705" y="109"/>
                    </a:lnTo>
                    <a:lnTo>
                      <a:pt x="664" y="126"/>
                    </a:lnTo>
                    <a:lnTo>
                      <a:pt x="622" y="144"/>
                    </a:lnTo>
                    <a:lnTo>
                      <a:pt x="579" y="164"/>
                    </a:lnTo>
                    <a:lnTo>
                      <a:pt x="534" y="184"/>
                    </a:lnTo>
                    <a:lnTo>
                      <a:pt x="512" y="195"/>
                    </a:lnTo>
                    <a:lnTo>
                      <a:pt x="490" y="207"/>
                    </a:lnTo>
                    <a:lnTo>
                      <a:pt x="468" y="219"/>
                    </a:lnTo>
                    <a:lnTo>
                      <a:pt x="446" y="230"/>
                    </a:lnTo>
                    <a:lnTo>
                      <a:pt x="424" y="243"/>
                    </a:lnTo>
                    <a:lnTo>
                      <a:pt x="402" y="255"/>
                    </a:lnTo>
                    <a:lnTo>
                      <a:pt x="380" y="269"/>
                    </a:lnTo>
                    <a:lnTo>
                      <a:pt x="358" y="283"/>
                    </a:lnTo>
                    <a:lnTo>
                      <a:pt x="336" y="297"/>
                    </a:lnTo>
                    <a:lnTo>
                      <a:pt x="314" y="311"/>
                    </a:lnTo>
                    <a:lnTo>
                      <a:pt x="292" y="326"/>
                    </a:lnTo>
                    <a:lnTo>
                      <a:pt x="271" y="341"/>
                    </a:lnTo>
                    <a:lnTo>
                      <a:pt x="250" y="357"/>
                    </a:lnTo>
                    <a:lnTo>
                      <a:pt x="229" y="373"/>
                    </a:lnTo>
                    <a:lnTo>
                      <a:pt x="187" y="406"/>
                    </a:lnTo>
                    <a:lnTo>
                      <a:pt x="147" y="442"/>
                    </a:lnTo>
                    <a:lnTo>
                      <a:pt x="127" y="460"/>
                    </a:lnTo>
                    <a:lnTo>
                      <a:pt x="107" y="479"/>
                    </a:lnTo>
                    <a:lnTo>
                      <a:pt x="88" y="499"/>
                    </a:lnTo>
                    <a:lnTo>
                      <a:pt x="70" y="519"/>
                    </a:lnTo>
                    <a:lnTo>
                      <a:pt x="51" y="539"/>
                    </a:lnTo>
                    <a:lnTo>
                      <a:pt x="34" y="559"/>
                    </a:lnTo>
                    <a:lnTo>
                      <a:pt x="17" y="580"/>
                    </a:lnTo>
                    <a:lnTo>
                      <a:pt x="0" y="602"/>
                    </a:lnTo>
                    <a:lnTo>
                      <a:pt x="34" y="627"/>
                    </a:lnTo>
                    <a:lnTo>
                      <a:pt x="38" y="618"/>
                    </a:lnTo>
                    <a:lnTo>
                      <a:pt x="51" y="601"/>
                    </a:lnTo>
                    <a:lnTo>
                      <a:pt x="76" y="582"/>
                    </a:lnTo>
                    <a:lnTo>
                      <a:pt x="109" y="572"/>
                    </a:lnTo>
                    <a:lnTo>
                      <a:pt x="184" y="562"/>
                    </a:lnTo>
                    <a:lnTo>
                      <a:pt x="211" y="534"/>
                    </a:lnTo>
                    <a:lnTo>
                      <a:pt x="224" y="478"/>
                    </a:lnTo>
                    <a:lnTo>
                      <a:pt x="250" y="455"/>
                    </a:lnTo>
                    <a:lnTo>
                      <a:pt x="265" y="445"/>
                    </a:lnTo>
                    <a:lnTo>
                      <a:pt x="281" y="436"/>
                    </a:lnTo>
                    <a:lnTo>
                      <a:pt x="322" y="421"/>
                    </a:lnTo>
                    <a:lnTo>
                      <a:pt x="355" y="407"/>
                    </a:lnTo>
                    <a:lnTo>
                      <a:pt x="378" y="397"/>
                    </a:lnTo>
                    <a:lnTo>
                      <a:pt x="404" y="382"/>
                    </a:lnTo>
                    <a:lnTo>
                      <a:pt x="434" y="367"/>
                    </a:lnTo>
                    <a:lnTo>
                      <a:pt x="465" y="348"/>
                    </a:lnTo>
                    <a:lnTo>
                      <a:pt x="499" y="328"/>
                    </a:lnTo>
                    <a:lnTo>
                      <a:pt x="533" y="308"/>
                    </a:lnTo>
                    <a:lnTo>
                      <a:pt x="550" y="297"/>
                    </a:lnTo>
                    <a:lnTo>
                      <a:pt x="568" y="286"/>
                    </a:lnTo>
                    <a:lnTo>
                      <a:pt x="586" y="275"/>
                    </a:lnTo>
                    <a:lnTo>
                      <a:pt x="603" y="265"/>
                    </a:lnTo>
                    <a:lnTo>
                      <a:pt x="621" y="254"/>
                    </a:lnTo>
                    <a:lnTo>
                      <a:pt x="637" y="244"/>
                    </a:lnTo>
                    <a:lnTo>
                      <a:pt x="670" y="223"/>
                    </a:lnTo>
                    <a:lnTo>
                      <a:pt x="701" y="203"/>
                    </a:lnTo>
                    <a:lnTo>
                      <a:pt x="730" y="185"/>
                    </a:lnTo>
                    <a:lnTo>
                      <a:pt x="755" y="168"/>
                    </a:lnTo>
                    <a:lnTo>
                      <a:pt x="777" y="154"/>
                    </a:lnTo>
                    <a:lnTo>
                      <a:pt x="797" y="142"/>
                    </a:lnTo>
                    <a:lnTo>
                      <a:pt x="817" y="131"/>
                    </a:lnTo>
                    <a:lnTo>
                      <a:pt x="838" y="121"/>
                    </a:lnTo>
                    <a:lnTo>
                      <a:pt x="859" y="111"/>
                    </a:lnTo>
                    <a:lnTo>
                      <a:pt x="899" y="95"/>
                    </a:lnTo>
                    <a:lnTo>
                      <a:pt x="936" y="82"/>
                    </a:lnTo>
                    <a:lnTo>
                      <a:pt x="993" y="65"/>
                    </a:lnTo>
                    <a:lnTo>
                      <a:pt x="1016" y="60"/>
                    </a:lnTo>
                    <a:lnTo>
                      <a:pt x="1012" y="74"/>
                    </a:lnTo>
                    <a:lnTo>
                      <a:pt x="997" y="104"/>
                    </a:lnTo>
                    <a:lnTo>
                      <a:pt x="982" y="121"/>
                    </a:lnTo>
                    <a:lnTo>
                      <a:pt x="961" y="136"/>
                    </a:lnTo>
                    <a:lnTo>
                      <a:pt x="935" y="148"/>
                    </a:lnTo>
                    <a:lnTo>
                      <a:pt x="901" y="154"/>
                    </a:lnTo>
                    <a:lnTo>
                      <a:pt x="828" y="174"/>
                    </a:lnTo>
                    <a:lnTo>
                      <a:pt x="796" y="191"/>
                    </a:lnTo>
                    <a:lnTo>
                      <a:pt x="767" y="210"/>
                    </a:lnTo>
                    <a:lnTo>
                      <a:pt x="723" y="245"/>
                    </a:lnTo>
                    <a:lnTo>
                      <a:pt x="708" y="259"/>
                    </a:lnTo>
                    <a:lnTo>
                      <a:pt x="757" y="247"/>
                    </a:lnTo>
                    <a:lnTo>
                      <a:pt x="783" y="219"/>
                    </a:lnTo>
                    <a:lnTo>
                      <a:pt x="807" y="204"/>
                    </a:lnTo>
                    <a:lnTo>
                      <a:pt x="849" y="193"/>
                    </a:lnTo>
                    <a:lnTo>
                      <a:pt x="971" y="167"/>
                    </a:lnTo>
                    <a:lnTo>
                      <a:pt x="1023" y="139"/>
                    </a:lnTo>
                    <a:lnTo>
                      <a:pt x="1051" y="94"/>
                    </a:lnTo>
                    <a:lnTo>
                      <a:pt x="10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5" name="Freeform 44"/>
              <p:cNvSpPr>
                <a:spLocks/>
              </p:cNvSpPr>
              <p:nvPr/>
            </p:nvSpPr>
            <p:spPr bwMode="auto">
              <a:xfrm>
                <a:off x="1523" y="2941"/>
                <a:ext cx="415" cy="624"/>
              </a:xfrm>
              <a:custGeom>
                <a:avLst/>
                <a:gdLst>
                  <a:gd name="T0" fmla="*/ 15 w 831"/>
                  <a:gd name="T1" fmla="*/ 12 h 1247"/>
                  <a:gd name="T2" fmla="*/ 57 w 831"/>
                  <a:gd name="T3" fmla="*/ 40 h 1247"/>
                  <a:gd name="T4" fmla="*/ 105 w 831"/>
                  <a:gd name="T5" fmla="*/ 69 h 1247"/>
                  <a:gd name="T6" fmla="*/ 145 w 831"/>
                  <a:gd name="T7" fmla="*/ 91 h 1247"/>
                  <a:gd name="T8" fmla="*/ 190 w 831"/>
                  <a:gd name="T9" fmla="*/ 113 h 1247"/>
                  <a:gd name="T10" fmla="*/ 242 w 831"/>
                  <a:gd name="T11" fmla="*/ 135 h 1247"/>
                  <a:gd name="T12" fmla="*/ 299 w 831"/>
                  <a:gd name="T13" fmla="*/ 156 h 1247"/>
                  <a:gd name="T14" fmla="*/ 393 w 831"/>
                  <a:gd name="T15" fmla="*/ 184 h 1247"/>
                  <a:gd name="T16" fmla="*/ 535 w 831"/>
                  <a:gd name="T17" fmla="*/ 208 h 1247"/>
                  <a:gd name="T18" fmla="*/ 777 w 831"/>
                  <a:gd name="T19" fmla="*/ 206 h 1247"/>
                  <a:gd name="T20" fmla="*/ 776 w 831"/>
                  <a:gd name="T21" fmla="*/ 442 h 1247"/>
                  <a:gd name="T22" fmla="*/ 790 w 831"/>
                  <a:gd name="T23" fmla="*/ 512 h 1247"/>
                  <a:gd name="T24" fmla="*/ 733 w 831"/>
                  <a:gd name="T25" fmla="*/ 540 h 1247"/>
                  <a:gd name="T26" fmla="*/ 693 w 831"/>
                  <a:gd name="T27" fmla="*/ 563 h 1247"/>
                  <a:gd name="T28" fmla="*/ 645 w 831"/>
                  <a:gd name="T29" fmla="*/ 594 h 1247"/>
                  <a:gd name="T30" fmla="*/ 593 w 831"/>
                  <a:gd name="T31" fmla="*/ 636 h 1247"/>
                  <a:gd name="T32" fmla="*/ 535 w 831"/>
                  <a:gd name="T33" fmla="*/ 689 h 1247"/>
                  <a:gd name="T34" fmla="*/ 476 w 831"/>
                  <a:gd name="T35" fmla="*/ 753 h 1247"/>
                  <a:gd name="T36" fmla="*/ 770 w 831"/>
                  <a:gd name="T37" fmla="*/ 792 h 1247"/>
                  <a:gd name="T38" fmla="*/ 807 w 831"/>
                  <a:gd name="T39" fmla="*/ 993 h 1247"/>
                  <a:gd name="T40" fmla="*/ 831 w 831"/>
                  <a:gd name="T41" fmla="*/ 1099 h 1247"/>
                  <a:gd name="T42" fmla="*/ 777 w 831"/>
                  <a:gd name="T43" fmla="*/ 1153 h 1247"/>
                  <a:gd name="T44" fmla="*/ 731 w 831"/>
                  <a:gd name="T45" fmla="*/ 1183 h 1247"/>
                  <a:gd name="T46" fmla="*/ 667 w 831"/>
                  <a:gd name="T47" fmla="*/ 1211 h 1247"/>
                  <a:gd name="T48" fmla="*/ 585 w 831"/>
                  <a:gd name="T49" fmla="*/ 1234 h 1247"/>
                  <a:gd name="T50" fmla="*/ 357 w 831"/>
                  <a:gd name="T51" fmla="*/ 1245 h 1247"/>
                  <a:gd name="T52" fmla="*/ 292 w 831"/>
                  <a:gd name="T53" fmla="*/ 1186 h 1247"/>
                  <a:gd name="T54" fmla="*/ 253 w 831"/>
                  <a:gd name="T55" fmla="*/ 1137 h 1247"/>
                  <a:gd name="T56" fmla="*/ 212 w 831"/>
                  <a:gd name="T57" fmla="*/ 1069 h 1247"/>
                  <a:gd name="T58" fmla="*/ 175 w 831"/>
                  <a:gd name="T59" fmla="*/ 982 h 1247"/>
                  <a:gd name="T60" fmla="*/ 144 w 831"/>
                  <a:gd name="T61" fmla="*/ 875 h 1247"/>
                  <a:gd name="T62" fmla="*/ 112 w 831"/>
                  <a:gd name="T63" fmla="*/ 607 h 1247"/>
                  <a:gd name="T64" fmla="*/ 82 w 831"/>
                  <a:gd name="T65" fmla="*/ 353 h 1247"/>
                  <a:gd name="T66" fmla="*/ 49 w 831"/>
                  <a:gd name="T67" fmla="*/ 151 h 1247"/>
                  <a:gd name="T68" fmla="*/ 16 w 831"/>
                  <a:gd name="T69" fmla="*/ 26 h 1247"/>
                  <a:gd name="T70" fmla="*/ 0 w 831"/>
                  <a:gd name="T71" fmla="*/ 0 h 124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831"/>
                  <a:gd name="T109" fmla="*/ 0 h 1247"/>
                  <a:gd name="T110" fmla="*/ 831 w 831"/>
                  <a:gd name="T111" fmla="*/ 1247 h 124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831" h="1247">
                    <a:moveTo>
                      <a:pt x="0" y="0"/>
                    </a:moveTo>
                    <a:lnTo>
                      <a:pt x="15" y="12"/>
                    </a:lnTo>
                    <a:lnTo>
                      <a:pt x="33" y="24"/>
                    </a:lnTo>
                    <a:lnTo>
                      <a:pt x="57" y="40"/>
                    </a:lnTo>
                    <a:lnTo>
                      <a:pt x="88" y="59"/>
                    </a:lnTo>
                    <a:lnTo>
                      <a:pt x="105" y="69"/>
                    </a:lnTo>
                    <a:lnTo>
                      <a:pt x="124" y="80"/>
                    </a:lnTo>
                    <a:lnTo>
                      <a:pt x="145" y="91"/>
                    </a:lnTo>
                    <a:lnTo>
                      <a:pt x="167" y="102"/>
                    </a:lnTo>
                    <a:lnTo>
                      <a:pt x="190" y="113"/>
                    </a:lnTo>
                    <a:lnTo>
                      <a:pt x="216" y="124"/>
                    </a:lnTo>
                    <a:lnTo>
                      <a:pt x="242" y="135"/>
                    </a:lnTo>
                    <a:lnTo>
                      <a:pt x="270" y="146"/>
                    </a:lnTo>
                    <a:lnTo>
                      <a:pt x="299" y="156"/>
                    </a:lnTo>
                    <a:lnTo>
                      <a:pt x="329" y="166"/>
                    </a:lnTo>
                    <a:lnTo>
                      <a:pt x="393" y="184"/>
                    </a:lnTo>
                    <a:lnTo>
                      <a:pt x="461" y="197"/>
                    </a:lnTo>
                    <a:lnTo>
                      <a:pt x="535" y="208"/>
                    </a:lnTo>
                    <a:lnTo>
                      <a:pt x="612" y="213"/>
                    </a:lnTo>
                    <a:lnTo>
                      <a:pt x="777" y="206"/>
                    </a:lnTo>
                    <a:lnTo>
                      <a:pt x="773" y="338"/>
                    </a:lnTo>
                    <a:lnTo>
                      <a:pt x="776" y="442"/>
                    </a:lnTo>
                    <a:lnTo>
                      <a:pt x="782" y="484"/>
                    </a:lnTo>
                    <a:lnTo>
                      <a:pt x="790" y="512"/>
                    </a:lnTo>
                    <a:lnTo>
                      <a:pt x="764" y="524"/>
                    </a:lnTo>
                    <a:lnTo>
                      <a:pt x="733" y="540"/>
                    </a:lnTo>
                    <a:lnTo>
                      <a:pt x="714" y="550"/>
                    </a:lnTo>
                    <a:lnTo>
                      <a:pt x="693" y="563"/>
                    </a:lnTo>
                    <a:lnTo>
                      <a:pt x="670" y="577"/>
                    </a:lnTo>
                    <a:lnTo>
                      <a:pt x="645" y="594"/>
                    </a:lnTo>
                    <a:lnTo>
                      <a:pt x="620" y="614"/>
                    </a:lnTo>
                    <a:lnTo>
                      <a:pt x="593" y="636"/>
                    </a:lnTo>
                    <a:lnTo>
                      <a:pt x="564" y="661"/>
                    </a:lnTo>
                    <a:lnTo>
                      <a:pt x="535" y="689"/>
                    </a:lnTo>
                    <a:lnTo>
                      <a:pt x="505" y="719"/>
                    </a:lnTo>
                    <a:lnTo>
                      <a:pt x="476" y="753"/>
                    </a:lnTo>
                    <a:lnTo>
                      <a:pt x="593" y="762"/>
                    </a:lnTo>
                    <a:lnTo>
                      <a:pt x="770" y="792"/>
                    </a:lnTo>
                    <a:lnTo>
                      <a:pt x="788" y="894"/>
                    </a:lnTo>
                    <a:lnTo>
                      <a:pt x="807" y="993"/>
                    </a:lnTo>
                    <a:lnTo>
                      <a:pt x="818" y="1047"/>
                    </a:lnTo>
                    <a:lnTo>
                      <a:pt x="831" y="1099"/>
                    </a:lnTo>
                    <a:lnTo>
                      <a:pt x="808" y="1126"/>
                    </a:lnTo>
                    <a:lnTo>
                      <a:pt x="777" y="1153"/>
                    </a:lnTo>
                    <a:lnTo>
                      <a:pt x="756" y="1167"/>
                    </a:lnTo>
                    <a:lnTo>
                      <a:pt x="731" y="1183"/>
                    </a:lnTo>
                    <a:lnTo>
                      <a:pt x="702" y="1198"/>
                    </a:lnTo>
                    <a:lnTo>
                      <a:pt x="667" y="1211"/>
                    </a:lnTo>
                    <a:lnTo>
                      <a:pt x="628" y="1224"/>
                    </a:lnTo>
                    <a:lnTo>
                      <a:pt x="585" y="1234"/>
                    </a:lnTo>
                    <a:lnTo>
                      <a:pt x="482" y="1247"/>
                    </a:lnTo>
                    <a:lnTo>
                      <a:pt x="357" y="1245"/>
                    </a:lnTo>
                    <a:lnTo>
                      <a:pt x="326" y="1220"/>
                    </a:lnTo>
                    <a:lnTo>
                      <a:pt x="292" y="1186"/>
                    </a:lnTo>
                    <a:lnTo>
                      <a:pt x="273" y="1163"/>
                    </a:lnTo>
                    <a:lnTo>
                      <a:pt x="253" y="1137"/>
                    </a:lnTo>
                    <a:lnTo>
                      <a:pt x="232" y="1105"/>
                    </a:lnTo>
                    <a:lnTo>
                      <a:pt x="212" y="1069"/>
                    </a:lnTo>
                    <a:lnTo>
                      <a:pt x="193" y="1029"/>
                    </a:lnTo>
                    <a:lnTo>
                      <a:pt x="175" y="982"/>
                    </a:lnTo>
                    <a:lnTo>
                      <a:pt x="158" y="932"/>
                    </a:lnTo>
                    <a:lnTo>
                      <a:pt x="144" y="875"/>
                    </a:lnTo>
                    <a:lnTo>
                      <a:pt x="124" y="745"/>
                    </a:lnTo>
                    <a:lnTo>
                      <a:pt x="112" y="607"/>
                    </a:lnTo>
                    <a:lnTo>
                      <a:pt x="97" y="475"/>
                    </a:lnTo>
                    <a:lnTo>
                      <a:pt x="82" y="353"/>
                    </a:lnTo>
                    <a:lnTo>
                      <a:pt x="65" y="245"/>
                    </a:lnTo>
                    <a:lnTo>
                      <a:pt x="49" y="151"/>
                    </a:lnTo>
                    <a:lnTo>
                      <a:pt x="32" y="78"/>
                    </a:lnTo>
                    <a:lnTo>
                      <a:pt x="1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E9E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6" name="Freeform 45"/>
              <p:cNvSpPr>
                <a:spLocks/>
              </p:cNvSpPr>
              <p:nvPr/>
            </p:nvSpPr>
            <p:spPr bwMode="auto">
              <a:xfrm>
                <a:off x="1601" y="3115"/>
                <a:ext cx="346" cy="442"/>
              </a:xfrm>
              <a:custGeom>
                <a:avLst/>
                <a:gdLst>
                  <a:gd name="T0" fmla="*/ 460 w 692"/>
                  <a:gd name="T1" fmla="*/ 0 h 885"/>
                  <a:gd name="T2" fmla="*/ 507 w 692"/>
                  <a:gd name="T3" fmla="*/ 8 h 885"/>
                  <a:gd name="T4" fmla="*/ 606 w 692"/>
                  <a:gd name="T5" fmla="*/ 11 h 885"/>
                  <a:gd name="T6" fmla="*/ 632 w 692"/>
                  <a:gd name="T7" fmla="*/ 166 h 885"/>
                  <a:gd name="T8" fmla="*/ 598 w 692"/>
                  <a:gd name="T9" fmla="*/ 182 h 885"/>
                  <a:gd name="T10" fmla="*/ 560 w 692"/>
                  <a:gd name="T11" fmla="*/ 202 h 885"/>
                  <a:gd name="T12" fmla="*/ 538 w 692"/>
                  <a:gd name="T13" fmla="*/ 215 h 885"/>
                  <a:gd name="T14" fmla="*/ 512 w 692"/>
                  <a:gd name="T15" fmla="*/ 229 h 885"/>
                  <a:gd name="T16" fmla="*/ 486 w 692"/>
                  <a:gd name="T17" fmla="*/ 246 h 885"/>
                  <a:gd name="T18" fmla="*/ 459 w 692"/>
                  <a:gd name="T19" fmla="*/ 265 h 885"/>
                  <a:gd name="T20" fmla="*/ 431 w 692"/>
                  <a:gd name="T21" fmla="*/ 286 h 885"/>
                  <a:gd name="T22" fmla="*/ 403 w 692"/>
                  <a:gd name="T23" fmla="*/ 310 h 885"/>
                  <a:gd name="T24" fmla="*/ 375 w 692"/>
                  <a:gd name="T25" fmla="*/ 335 h 885"/>
                  <a:gd name="T26" fmla="*/ 347 w 692"/>
                  <a:gd name="T27" fmla="*/ 363 h 885"/>
                  <a:gd name="T28" fmla="*/ 320 w 692"/>
                  <a:gd name="T29" fmla="*/ 392 h 885"/>
                  <a:gd name="T30" fmla="*/ 295 w 692"/>
                  <a:gd name="T31" fmla="*/ 424 h 885"/>
                  <a:gd name="T32" fmla="*/ 619 w 692"/>
                  <a:gd name="T33" fmla="*/ 572 h 885"/>
                  <a:gd name="T34" fmla="*/ 692 w 692"/>
                  <a:gd name="T35" fmla="*/ 745 h 885"/>
                  <a:gd name="T36" fmla="*/ 670 w 692"/>
                  <a:gd name="T37" fmla="*/ 771 h 885"/>
                  <a:gd name="T38" fmla="*/ 638 w 692"/>
                  <a:gd name="T39" fmla="*/ 798 h 885"/>
                  <a:gd name="T40" fmla="*/ 617 w 692"/>
                  <a:gd name="T41" fmla="*/ 812 h 885"/>
                  <a:gd name="T42" fmla="*/ 591 w 692"/>
                  <a:gd name="T43" fmla="*/ 826 h 885"/>
                  <a:gd name="T44" fmla="*/ 562 w 692"/>
                  <a:gd name="T45" fmla="*/ 841 h 885"/>
                  <a:gd name="T46" fmla="*/ 527 w 692"/>
                  <a:gd name="T47" fmla="*/ 855 h 885"/>
                  <a:gd name="T48" fmla="*/ 488 w 692"/>
                  <a:gd name="T49" fmla="*/ 866 h 885"/>
                  <a:gd name="T50" fmla="*/ 443 w 692"/>
                  <a:gd name="T51" fmla="*/ 876 h 885"/>
                  <a:gd name="T52" fmla="*/ 338 w 692"/>
                  <a:gd name="T53" fmla="*/ 885 h 885"/>
                  <a:gd name="T54" fmla="*/ 210 w 692"/>
                  <a:gd name="T55" fmla="*/ 880 h 885"/>
                  <a:gd name="T56" fmla="*/ 178 w 692"/>
                  <a:gd name="T57" fmla="*/ 859 h 885"/>
                  <a:gd name="T58" fmla="*/ 146 w 692"/>
                  <a:gd name="T59" fmla="*/ 819 h 885"/>
                  <a:gd name="T60" fmla="*/ 112 w 692"/>
                  <a:gd name="T61" fmla="*/ 763 h 885"/>
                  <a:gd name="T62" fmla="*/ 96 w 692"/>
                  <a:gd name="T63" fmla="*/ 731 h 885"/>
                  <a:gd name="T64" fmla="*/ 82 w 692"/>
                  <a:gd name="T65" fmla="*/ 695 h 885"/>
                  <a:gd name="T66" fmla="*/ 56 w 692"/>
                  <a:gd name="T67" fmla="*/ 618 h 885"/>
                  <a:gd name="T68" fmla="*/ 36 w 692"/>
                  <a:gd name="T69" fmla="*/ 534 h 885"/>
                  <a:gd name="T70" fmla="*/ 22 w 692"/>
                  <a:gd name="T71" fmla="*/ 360 h 885"/>
                  <a:gd name="T72" fmla="*/ 23 w 692"/>
                  <a:gd name="T73" fmla="*/ 224 h 885"/>
                  <a:gd name="T74" fmla="*/ 18 w 692"/>
                  <a:gd name="T75" fmla="*/ 140 h 885"/>
                  <a:gd name="T76" fmla="*/ 8 w 692"/>
                  <a:gd name="T77" fmla="*/ 91 h 885"/>
                  <a:gd name="T78" fmla="*/ 0 w 692"/>
                  <a:gd name="T79" fmla="*/ 57 h 885"/>
                  <a:gd name="T80" fmla="*/ 33 w 692"/>
                  <a:gd name="T81" fmla="*/ 75 h 885"/>
                  <a:gd name="T82" fmla="*/ 57 w 692"/>
                  <a:gd name="T83" fmla="*/ 85 h 885"/>
                  <a:gd name="T84" fmla="*/ 85 w 692"/>
                  <a:gd name="T85" fmla="*/ 96 h 885"/>
                  <a:gd name="T86" fmla="*/ 119 w 692"/>
                  <a:gd name="T87" fmla="*/ 105 h 885"/>
                  <a:gd name="T88" fmla="*/ 157 w 692"/>
                  <a:gd name="T89" fmla="*/ 113 h 885"/>
                  <a:gd name="T90" fmla="*/ 254 w 692"/>
                  <a:gd name="T91" fmla="*/ 117 h 885"/>
                  <a:gd name="T92" fmla="*/ 441 w 692"/>
                  <a:gd name="T93" fmla="*/ 95 h 885"/>
                  <a:gd name="T94" fmla="*/ 511 w 692"/>
                  <a:gd name="T95" fmla="*/ 72 h 885"/>
                  <a:gd name="T96" fmla="*/ 540 w 692"/>
                  <a:gd name="T97" fmla="*/ 57 h 885"/>
                  <a:gd name="T98" fmla="*/ 565 w 692"/>
                  <a:gd name="T99" fmla="*/ 41 h 885"/>
                  <a:gd name="T100" fmla="*/ 514 w 692"/>
                  <a:gd name="T101" fmla="*/ 28 h 885"/>
                  <a:gd name="T102" fmla="*/ 460 w 692"/>
                  <a:gd name="T103" fmla="*/ 0 h 885"/>
                  <a:gd name="T104" fmla="*/ 460 w 692"/>
                  <a:gd name="T105" fmla="*/ 0 h 885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92"/>
                  <a:gd name="T160" fmla="*/ 0 h 885"/>
                  <a:gd name="T161" fmla="*/ 692 w 692"/>
                  <a:gd name="T162" fmla="*/ 885 h 885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92" h="885">
                    <a:moveTo>
                      <a:pt x="460" y="0"/>
                    </a:moveTo>
                    <a:lnTo>
                      <a:pt x="507" y="8"/>
                    </a:lnTo>
                    <a:lnTo>
                      <a:pt x="606" y="11"/>
                    </a:lnTo>
                    <a:lnTo>
                      <a:pt x="632" y="166"/>
                    </a:lnTo>
                    <a:lnTo>
                      <a:pt x="598" y="182"/>
                    </a:lnTo>
                    <a:lnTo>
                      <a:pt x="560" y="202"/>
                    </a:lnTo>
                    <a:lnTo>
                      <a:pt x="538" y="215"/>
                    </a:lnTo>
                    <a:lnTo>
                      <a:pt x="512" y="229"/>
                    </a:lnTo>
                    <a:lnTo>
                      <a:pt x="486" y="246"/>
                    </a:lnTo>
                    <a:lnTo>
                      <a:pt x="459" y="265"/>
                    </a:lnTo>
                    <a:lnTo>
                      <a:pt x="431" y="286"/>
                    </a:lnTo>
                    <a:lnTo>
                      <a:pt x="403" y="310"/>
                    </a:lnTo>
                    <a:lnTo>
                      <a:pt x="375" y="335"/>
                    </a:lnTo>
                    <a:lnTo>
                      <a:pt x="347" y="363"/>
                    </a:lnTo>
                    <a:lnTo>
                      <a:pt x="320" y="392"/>
                    </a:lnTo>
                    <a:lnTo>
                      <a:pt x="295" y="424"/>
                    </a:lnTo>
                    <a:lnTo>
                      <a:pt x="619" y="572"/>
                    </a:lnTo>
                    <a:lnTo>
                      <a:pt x="692" y="745"/>
                    </a:lnTo>
                    <a:lnTo>
                      <a:pt x="670" y="771"/>
                    </a:lnTo>
                    <a:lnTo>
                      <a:pt x="638" y="798"/>
                    </a:lnTo>
                    <a:lnTo>
                      <a:pt x="617" y="812"/>
                    </a:lnTo>
                    <a:lnTo>
                      <a:pt x="591" y="826"/>
                    </a:lnTo>
                    <a:lnTo>
                      <a:pt x="562" y="841"/>
                    </a:lnTo>
                    <a:lnTo>
                      <a:pt x="527" y="855"/>
                    </a:lnTo>
                    <a:lnTo>
                      <a:pt x="488" y="866"/>
                    </a:lnTo>
                    <a:lnTo>
                      <a:pt x="443" y="876"/>
                    </a:lnTo>
                    <a:lnTo>
                      <a:pt x="338" y="885"/>
                    </a:lnTo>
                    <a:lnTo>
                      <a:pt x="210" y="880"/>
                    </a:lnTo>
                    <a:lnTo>
                      <a:pt x="178" y="859"/>
                    </a:lnTo>
                    <a:lnTo>
                      <a:pt x="146" y="819"/>
                    </a:lnTo>
                    <a:lnTo>
                      <a:pt x="112" y="763"/>
                    </a:lnTo>
                    <a:lnTo>
                      <a:pt x="96" y="731"/>
                    </a:lnTo>
                    <a:lnTo>
                      <a:pt x="82" y="695"/>
                    </a:lnTo>
                    <a:lnTo>
                      <a:pt x="56" y="618"/>
                    </a:lnTo>
                    <a:lnTo>
                      <a:pt x="36" y="534"/>
                    </a:lnTo>
                    <a:lnTo>
                      <a:pt x="22" y="360"/>
                    </a:lnTo>
                    <a:lnTo>
                      <a:pt x="23" y="224"/>
                    </a:lnTo>
                    <a:lnTo>
                      <a:pt x="18" y="140"/>
                    </a:lnTo>
                    <a:lnTo>
                      <a:pt x="8" y="91"/>
                    </a:lnTo>
                    <a:lnTo>
                      <a:pt x="0" y="57"/>
                    </a:lnTo>
                    <a:lnTo>
                      <a:pt x="33" y="75"/>
                    </a:lnTo>
                    <a:lnTo>
                      <a:pt x="57" y="85"/>
                    </a:lnTo>
                    <a:lnTo>
                      <a:pt x="85" y="96"/>
                    </a:lnTo>
                    <a:lnTo>
                      <a:pt x="119" y="105"/>
                    </a:lnTo>
                    <a:lnTo>
                      <a:pt x="157" y="113"/>
                    </a:lnTo>
                    <a:lnTo>
                      <a:pt x="254" y="117"/>
                    </a:lnTo>
                    <a:lnTo>
                      <a:pt x="441" y="95"/>
                    </a:lnTo>
                    <a:lnTo>
                      <a:pt x="511" y="72"/>
                    </a:lnTo>
                    <a:lnTo>
                      <a:pt x="540" y="57"/>
                    </a:lnTo>
                    <a:lnTo>
                      <a:pt x="565" y="41"/>
                    </a:lnTo>
                    <a:lnTo>
                      <a:pt x="514" y="28"/>
                    </a:lnTo>
                    <a:lnTo>
                      <a:pt x="46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7" name="Freeform 46"/>
              <p:cNvSpPr>
                <a:spLocks/>
              </p:cNvSpPr>
              <p:nvPr/>
            </p:nvSpPr>
            <p:spPr bwMode="auto">
              <a:xfrm>
                <a:off x="1633" y="3085"/>
                <a:ext cx="307" cy="420"/>
              </a:xfrm>
              <a:custGeom>
                <a:avLst/>
                <a:gdLst>
                  <a:gd name="T0" fmla="*/ 77 w 612"/>
                  <a:gd name="T1" fmla="*/ 14 h 839"/>
                  <a:gd name="T2" fmla="*/ 190 w 612"/>
                  <a:gd name="T3" fmla="*/ 48 h 839"/>
                  <a:gd name="T4" fmla="*/ 331 w 612"/>
                  <a:gd name="T5" fmla="*/ 80 h 839"/>
                  <a:gd name="T6" fmla="*/ 463 w 612"/>
                  <a:gd name="T7" fmla="*/ 95 h 839"/>
                  <a:gd name="T8" fmla="*/ 432 w 612"/>
                  <a:gd name="T9" fmla="*/ 117 h 839"/>
                  <a:gd name="T10" fmla="*/ 385 w 612"/>
                  <a:gd name="T11" fmla="*/ 146 h 839"/>
                  <a:gd name="T12" fmla="*/ 331 w 612"/>
                  <a:gd name="T13" fmla="*/ 174 h 839"/>
                  <a:gd name="T14" fmla="*/ 322 w 612"/>
                  <a:gd name="T15" fmla="*/ 189 h 839"/>
                  <a:gd name="T16" fmla="*/ 455 w 612"/>
                  <a:gd name="T17" fmla="*/ 189 h 839"/>
                  <a:gd name="T18" fmla="*/ 544 w 612"/>
                  <a:gd name="T19" fmla="*/ 176 h 839"/>
                  <a:gd name="T20" fmla="*/ 492 w 612"/>
                  <a:gd name="T21" fmla="*/ 221 h 839"/>
                  <a:gd name="T22" fmla="*/ 449 w 612"/>
                  <a:gd name="T23" fmla="*/ 250 h 839"/>
                  <a:gd name="T24" fmla="*/ 414 w 612"/>
                  <a:gd name="T25" fmla="*/ 270 h 839"/>
                  <a:gd name="T26" fmla="*/ 421 w 612"/>
                  <a:gd name="T27" fmla="*/ 287 h 839"/>
                  <a:gd name="T28" fmla="*/ 409 w 612"/>
                  <a:gd name="T29" fmla="*/ 320 h 839"/>
                  <a:gd name="T30" fmla="*/ 353 w 612"/>
                  <a:gd name="T31" fmla="*/ 366 h 839"/>
                  <a:gd name="T32" fmla="*/ 297 w 612"/>
                  <a:gd name="T33" fmla="*/ 417 h 839"/>
                  <a:gd name="T34" fmla="*/ 254 w 612"/>
                  <a:gd name="T35" fmla="*/ 465 h 839"/>
                  <a:gd name="T36" fmla="*/ 612 w 612"/>
                  <a:gd name="T37" fmla="*/ 788 h 839"/>
                  <a:gd name="T38" fmla="*/ 520 w 612"/>
                  <a:gd name="T39" fmla="*/ 812 h 839"/>
                  <a:gd name="T40" fmla="*/ 383 w 612"/>
                  <a:gd name="T41" fmla="*/ 834 h 839"/>
                  <a:gd name="T42" fmla="*/ 134 w 612"/>
                  <a:gd name="T43" fmla="*/ 825 h 839"/>
                  <a:gd name="T44" fmla="*/ 92 w 612"/>
                  <a:gd name="T45" fmla="*/ 771 h 839"/>
                  <a:gd name="T46" fmla="*/ 244 w 612"/>
                  <a:gd name="T47" fmla="*/ 731 h 839"/>
                  <a:gd name="T48" fmla="*/ 454 w 612"/>
                  <a:gd name="T49" fmla="*/ 686 h 839"/>
                  <a:gd name="T50" fmla="*/ 148 w 612"/>
                  <a:gd name="T51" fmla="*/ 648 h 839"/>
                  <a:gd name="T52" fmla="*/ 65 w 612"/>
                  <a:gd name="T53" fmla="*/ 615 h 839"/>
                  <a:gd name="T54" fmla="*/ 26 w 612"/>
                  <a:gd name="T55" fmla="*/ 573 h 839"/>
                  <a:gd name="T56" fmla="*/ 13 w 612"/>
                  <a:gd name="T57" fmla="*/ 348 h 839"/>
                  <a:gd name="T58" fmla="*/ 118 w 612"/>
                  <a:gd name="T59" fmla="*/ 326 h 839"/>
                  <a:gd name="T60" fmla="*/ 181 w 612"/>
                  <a:gd name="T61" fmla="*/ 298 h 839"/>
                  <a:gd name="T62" fmla="*/ 234 w 612"/>
                  <a:gd name="T63" fmla="*/ 269 h 839"/>
                  <a:gd name="T64" fmla="*/ 4 w 612"/>
                  <a:gd name="T65" fmla="*/ 250 h 839"/>
                  <a:gd name="T66" fmla="*/ 45 w 612"/>
                  <a:gd name="T67" fmla="*/ 114 h 839"/>
                  <a:gd name="T68" fmla="*/ 164 w 612"/>
                  <a:gd name="T69" fmla="*/ 129 h 839"/>
                  <a:gd name="T70" fmla="*/ 190 w 612"/>
                  <a:gd name="T71" fmla="*/ 106 h 839"/>
                  <a:gd name="T72" fmla="*/ 133 w 612"/>
                  <a:gd name="T73" fmla="*/ 77 h 839"/>
                  <a:gd name="T74" fmla="*/ 71 w 612"/>
                  <a:gd name="T75" fmla="*/ 38 h 839"/>
                  <a:gd name="T76" fmla="*/ 30 w 612"/>
                  <a:gd name="T77" fmla="*/ 0 h 83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612"/>
                  <a:gd name="T118" fmla="*/ 0 h 839"/>
                  <a:gd name="T119" fmla="*/ 612 w 612"/>
                  <a:gd name="T120" fmla="*/ 839 h 83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612" h="839">
                    <a:moveTo>
                      <a:pt x="30" y="0"/>
                    </a:moveTo>
                    <a:lnTo>
                      <a:pt x="77" y="14"/>
                    </a:lnTo>
                    <a:lnTo>
                      <a:pt x="127" y="30"/>
                    </a:lnTo>
                    <a:lnTo>
                      <a:pt x="190" y="48"/>
                    </a:lnTo>
                    <a:lnTo>
                      <a:pt x="259" y="65"/>
                    </a:lnTo>
                    <a:lnTo>
                      <a:pt x="331" y="80"/>
                    </a:lnTo>
                    <a:lnTo>
                      <a:pt x="401" y="92"/>
                    </a:lnTo>
                    <a:lnTo>
                      <a:pt x="463" y="95"/>
                    </a:lnTo>
                    <a:lnTo>
                      <a:pt x="448" y="106"/>
                    </a:lnTo>
                    <a:lnTo>
                      <a:pt x="432" y="117"/>
                    </a:lnTo>
                    <a:lnTo>
                      <a:pt x="409" y="131"/>
                    </a:lnTo>
                    <a:lnTo>
                      <a:pt x="385" y="146"/>
                    </a:lnTo>
                    <a:lnTo>
                      <a:pt x="358" y="160"/>
                    </a:lnTo>
                    <a:lnTo>
                      <a:pt x="331" y="174"/>
                    </a:lnTo>
                    <a:lnTo>
                      <a:pt x="303" y="184"/>
                    </a:lnTo>
                    <a:lnTo>
                      <a:pt x="322" y="189"/>
                    </a:lnTo>
                    <a:lnTo>
                      <a:pt x="376" y="193"/>
                    </a:lnTo>
                    <a:lnTo>
                      <a:pt x="455" y="189"/>
                    </a:lnTo>
                    <a:lnTo>
                      <a:pt x="553" y="165"/>
                    </a:lnTo>
                    <a:lnTo>
                      <a:pt x="544" y="176"/>
                    </a:lnTo>
                    <a:lnTo>
                      <a:pt x="516" y="204"/>
                    </a:lnTo>
                    <a:lnTo>
                      <a:pt x="492" y="221"/>
                    </a:lnTo>
                    <a:lnTo>
                      <a:pt x="465" y="241"/>
                    </a:lnTo>
                    <a:lnTo>
                      <a:pt x="449" y="250"/>
                    </a:lnTo>
                    <a:lnTo>
                      <a:pt x="433" y="261"/>
                    </a:lnTo>
                    <a:lnTo>
                      <a:pt x="414" y="270"/>
                    </a:lnTo>
                    <a:lnTo>
                      <a:pt x="394" y="280"/>
                    </a:lnTo>
                    <a:lnTo>
                      <a:pt x="421" y="287"/>
                    </a:lnTo>
                    <a:lnTo>
                      <a:pt x="453" y="286"/>
                    </a:lnTo>
                    <a:lnTo>
                      <a:pt x="409" y="320"/>
                    </a:lnTo>
                    <a:lnTo>
                      <a:pt x="382" y="342"/>
                    </a:lnTo>
                    <a:lnTo>
                      <a:pt x="353" y="366"/>
                    </a:lnTo>
                    <a:lnTo>
                      <a:pt x="324" y="392"/>
                    </a:lnTo>
                    <a:lnTo>
                      <a:pt x="297" y="417"/>
                    </a:lnTo>
                    <a:lnTo>
                      <a:pt x="273" y="443"/>
                    </a:lnTo>
                    <a:lnTo>
                      <a:pt x="254" y="465"/>
                    </a:lnTo>
                    <a:lnTo>
                      <a:pt x="548" y="504"/>
                    </a:lnTo>
                    <a:lnTo>
                      <a:pt x="612" y="788"/>
                    </a:lnTo>
                    <a:lnTo>
                      <a:pt x="569" y="801"/>
                    </a:lnTo>
                    <a:lnTo>
                      <a:pt x="520" y="812"/>
                    </a:lnTo>
                    <a:lnTo>
                      <a:pt x="457" y="825"/>
                    </a:lnTo>
                    <a:lnTo>
                      <a:pt x="383" y="834"/>
                    </a:lnTo>
                    <a:lnTo>
                      <a:pt x="302" y="839"/>
                    </a:lnTo>
                    <a:lnTo>
                      <a:pt x="134" y="825"/>
                    </a:lnTo>
                    <a:lnTo>
                      <a:pt x="110" y="799"/>
                    </a:lnTo>
                    <a:lnTo>
                      <a:pt x="92" y="771"/>
                    </a:lnTo>
                    <a:lnTo>
                      <a:pt x="72" y="732"/>
                    </a:lnTo>
                    <a:lnTo>
                      <a:pt x="244" y="731"/>
                    </a:lnTo>
                    <a:lnTo>
                      <a:pt x="355" y="718"/>
                    </a:lnTo>
                    <a:lnTo>
                      <a:pt x="454" y="686"/>
                    </a:lnTo>
                    <a:lnTo>
                      <a:pt x="265" y="672"/>
                    </a:lnTo>
                    <a:lnTo>
                      <a:pt x="148" y="648"/>
                    </a:lnTo>
                    <a:lnTo>
                      <a:pt x="92" y="628"/>
                    </a:lnTo>
                    <a:lnTo>
                      <a:pt x="65" y="615"/>
                    </a:lnTo>
                    <a:lnTo>
                      <a:pt x="39" y="600"/>
                    </a:lnTo>
                    <a:lnTo>
                      <a:pt x="26" y="573"/>
                    </a:lnTo>
                    <a:lnTo>
                      <a:pt x="15" y="515"/>
                    </a:lnTo>
                    <a:lnTo>
                      <a:pt x="13" y="348"/>
                    </a:lnTo>
                    <a:lnTo>
                      <a:pt x="57" y="345"/>
                    </a:lnTo>
                    <a:lnTo>
                      <a:pt x="118" y="326"/>
                    </a:lnTo>
                    <a:lnTo>
                      <a:pt x="150" y="312"/>
                    </a:lnTo>
                    <a:lnTo>
                      <a:pt x="181" y="298"/>
                    </a:lnTo>
                    <a:lnTo>
                      <a:pt x="210" y="283"/>
                    </a:lnTo>
                    <a:lnTo>
                      <a:pt x="234" y="269"/>
                    </a:lnTo>
                    <a:lnTo>
                      <a:pt x="142" y="275"/>
                    </a:lnTo>
                    <a:lnTo>
                      <a:pt x="4" y="250"/>
                    </a:lnTo>
                    <a:lnTo>
                      <a:pt x="0" y="107"/>
                    </a:lnTo>
                    <a:lnTo>
                      <a:pt x="45" y="114"/>
                    </a:lnTo>
                    <a:lnTo>
                      <a:pt x="104" y="125"/>
                    </a:lnTo>
                    <a:lnTo>
                      <a:pt x="164" y="129"/>
                    </a:lnTo>
                    <a:lnTo>
                      <a:pt x="215" y="117"/>
                    </a:lnTo>
                    <a:lnTo>
                      <a:pt x="190" y="106"/>
                    </a:lnTo>
                    <a:lnTo>
                      <a:pt x="164" y="93"/>
                    </a:lnTo>
                    <a:lnTo>
                      <a:pt x="133" y="77"/>
                    </a:lnTo>
                    <a:lnTo>
                      <a:pt x="101" y="58"/>
                    </a:lnTo>
                    <a:lnTo>
                      <a:pt x="71" y="3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E8D1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8" name="Freeform 47"/>
              <p:cNvSpPr>
                <a:spLocks/>
              </p:cNvSpPr>
              <p:nvPr/>
            </p:nvSpPr>
            <p:spPr bwMode="auto">
              <a:xfrm>
                <a:off x="1580" y="3004"/>
                <a:ext cx="233" cy="126"/>
              </a:xfrm>
              <a:custGeom>
                <a:avLst/>
                <a:gdLst>
                  <a:gd name="T0" fmla="*/ 0 w 464"/>
                  <a:gd name="T1" fmla="*/ 0 h 252"/>
                  <a:gd name="T2" fmla="*/ 12 w 464"/>
                  <a:gd name="T3" fmla="*/ 8 h 252"/>
                  <a:gd name="T4" fmla="*/ 28 w 464"/>
                  <a:gd name="T5" fmla="*/ 18 h 252"/>
                  <a:gd name="T6" fmla="*/ 49 w 464"/>
                  <a:gd name="T7" fmla="*/ 30 h 252"/>
                  <a:gd name="T8" fmla="*/ 74 w 464"/>
                  <a:gd name="T9" fmla="*/ 45 h 252"/>
                  <a:gd name="T10" fmla="*/ 104 w 464"/>
                  <a:gd name="T11" fmla="*/ 62 h 252"/>
                  <a:gd name="T12" fmla="*/ 136 w 464"/>
                  <a:gd name="T13" fmla="*/ 81 h 252"/>
                  <a:gd name="T14" fmla="*/ 171 w 464"/>
                  <a:gd name="T15" fmla="*/ 100 h 252"/>
                  <a:gd name="T16" fmla="*/ 208 w 464"/>
                  <a:gd name="T17" fmla="*/ 119 h 252"/>
                  <a:gd name="T18" fmla="*/ 246 w 464"/>
                  <a:gd name="T19" fmla="*/ 139 h 252"/>
                  <a:gd name="T20" fmla="*/ 284 w 464"/>
                  <a:gd name="T21" fmla="*/ 156 h 252"/>
                  <a:gd name="T22" fmla="*/ 323 w 464"/>
                  <a:gd name="T23" fmla="*/ 174 h 252"/>
                  <a:gd name="T24" fmla="*/ 361 w 464"/>
                  <a:gd name="T25" fmla="*/ 189 h 252"/>
                  <a:gd name="T26" fmla="*/ 398 w 464"/>
                  <a:gd name="T27" fmla="*/ 203 h 252"/>
                  <a:gd name="T28" fmla="*/ 433 w 464"/>
                  <a:gd name="T29" fmla="*/ 213 h 252"/>
                  <a:gd name="T30" fmla="*/ 464 w 464"/>
                  <a:gd name="T31" fmla="*/ 220 h 252"/>
                  <a:gd name="T32" fmla="*/ 422 w 464"/>
                  <a:gd name="T33" fmla="*/ 215 h 252"/>
                  <a:gd name="T34" fmla="*/ 322 w 464"/>
                  <a:gd name="T35" fmla="*/ 198 h 252"/>
                  <a:gd name="T36" fmla="*/ 261 w 464"/>
                  <a:gd name="T37" fmla="*/ 185 h 252"/>
                  <a:gd name="T38" fmla="*/ 201 w 464"/>
                  <a:gd name="T39" fmla="*/ 169 h 252"/>
                  <a:gd name="T40" fmla="*/ 145 w 464"/>
                  <a:gd name="T41" fmla="*/ 150 h 252"/>
                  <a:gd name="T42" fmla="*/ 99 w 464"/>
                  <a:gd name="T43" fmla="*/ 128 h 252"/>
                  <a:gd name="T44" fmla="*/ 120 w 464"/>
                  <a:gd name="T45" fmla="*/ 162 h 252"/>
                  <a:gd name="T46" fmla="*/ 136 w 464"/>
                  <a:gd name="T47" fmla="*/ 180 h 252"/>
                  <a:gd name="T48" fmla="*/ 161 w 464"/>
                  <a:gd name="T49" fmla="*/ 201 h 252"/>
                  <a:gd name="T50" fmla="*/ 192 w 464"/>
                  <a:gd name="T51" fmla="*/ 226 h 252"/>
                  <a:gd name="T52" fmla="*/ 212 w 464"/>
                  <a:gd name="T53" fmla="*/ 238 h 252"/>
                  <a:gd name="T54" fmla="*/ 234 w 464"/>
                  <a:gd name="T55" fmla="*/ 252 h 252"/>
                  <a:gd name="T56" fmla="*/ 31 w 464"/>
                  <a:gd name="T57" fmla="*/ 206 h 252"/>
                  <a:gd name="T58" fmla="*/ 4 w 464"/>
                  <a:gd name="T59" fmla="*/ 66 h 252"/>
                  <a:gd name="T60" fmla="*/ 0 w 464"/>
                  <a:gd name="T61" fmla="*/ 0 h 252"/>
                  <a:gd name="T62" fmla="*/ 0 w 464"/>
                  <a:gd name="T63" fmla="*/ 0 h 25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64"/>
                  <a:gd name="T97" fmla="*/ 0 h 252"/>
                  <a:gd name="T98" fmla="*/ 464 w 464"/>
                  <a:gd name="T99" fmla="*/ 252 h 25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64" h="252">
                    <a:moveTo>
                      <a:pt x="0" y="0"/>
                    </a:moveTo>
                    <a:lnTo>
                      <a:pt x="12" y="8"/>
                    </a:lnTo>
                    <a:lnTo>
                      <a:pt x="28" y="18"/>
                    </a:lnTo>
                    <a:lnTo>
                      <a:pt x="49" y="30"/>
                    </a:lnTo>
                    <a:lnTo>
                      <a:pt x="74" y="45"/>
                    </a:lnTo>
                    <a:lnTo>
                      <a:pt x="104" y="62"/>
                    </a:lnTo>
                    <a:lnTo>
                      <a:pt x="136" y="81"/>
                    </a:lnTo>
                    <a:lnTo>
                      <a:pt x="171" y="100"/>
                    </a:lnTo>
                    <a:lnTo>
                      <a:pt x="208" y="119"/>
                    </a:lnTo>
                    <a:lnTo>
                      <a:pt x="246" y="139"/>
                    </a:lnTo>
                    <a:lnTo>
                      <a:pt x="284" y="156"/>
                    </a:lnTo>
                    <a:lnTo>
                      <a:pt x="323" y="174"/>
                    </a:lnTo>
                    <a:lnTo>
                      <a:pt x="361" y="189"/>
                    </a:lnTo>
                    <a:lnTo>
                      <a:pt x="398" y="203"/>
                    </a:lnTo>
                    <a:lnTo>
                      <a:pt x="433" y="213"/>
                    </a:lnTo>
                    <a:lnTo>
                      <a:pt x="464" y="220"/>
                    </a:lnTo>
                    <a:lnTo>
                      <a:pt x="422" y="215"/>
                    </a:lnTo>
                    <a:lnTo>
                      <a:pt x="322" y="198"/>
                    </a:lnTo>
                    <a:lnTo>
                      <a:pt x="261" y="185"/>
                    </a:lnTo>
                    <a:lnTo>
                      <a:pt x="201" y="169"/>
                    </a:lnTo>
                    <a:lnTo>
                      <a:pt x="145" y="150"/>
                    </a:lnTo>
                    <a:lnTo>
                      <a:pt x="99" y="128"/>
                    </a:lnTo>
                    <a:lnTo>
                      <a:pt x="120" y="162"/>
                    </a:lnTo>
                    <a:lnTo>
                      <a:pt x="136" y="180"/>
                    </a:lnTo>
                    <a:lnTo>
                      <a:pt x="161" y="201"/>
                    </a:lnTo>
                    <a:lnTo>
                      <a:pt x="192" y="226"/>
                    </a:lnTo>
                    <a:lnTo>
                      <a:pt x="212" y="238"/>
                    </a:lnTo>
                    <a:lnTo>
                      <a:pt x="234" y="252"/>
                    </a:lnTo>
                    <a:lnTo>
                      <a:pt x="31" y="206"/>
                    </a:lnTo>
                    <a:lnTo>
                      <a:pt x="4" y="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9" name="Freeform 48"/>
              <p:cNvSpPr>
                <a:spLocks/>
              </p:cNvSpPr>
              <p:nvPr/>
            </p:nvSpPr>
            <p:spPr bwMode="auto">
              <a:xfrm>
                <a:off x="1847" y="3075"/>
                <a:ext cx="45" cy="72"/>
              </a:xfrm>
              <a:custGeom>
                <a:avLst/>
                <a:gdLst>
                  <a:gd name="T0" fmla="*/ 0 w 91"/>
                  <a:gd name="T1" fmla="*/ 21 h 143"/>
                  <a:gd name="T2" fmla="*/ 18 w 91"/>
                  <a:gd name="T3" fmla="*/ 65 h 143"/>
                  <a:gd name="T4" fmla="*/ 30 w 91"/>
                  <a:gd name="T5" fmla="*/ 84 h 143"/>
                  <a:gd name="T6" fmla="*/ 45 w 91"/>
                  <a:gd name="T7" fmla="*/ 105 h 143"/>
                  <a:gd name="T8" fmla="*/ 65 w 91"/>
                  <a:gd name="T9" fmla="*/ 125 h 143"/>
                  <a:gd name="T10" fmla="*/ 91 w 91"/>
                  <a:gd name="T11" fmla="*/ 143 h 143"/>
                  <a:gd name="T12" fmla="*/ 83 w 91"/>
                  <a:gd name="T13" fmla="*/ 132 h 143"/>
                  <a:gd name="T14" fmla="*/ 66 w 91"/>
                  <a:gd name="T15" fmla="*/ 101 h 143"/>
                  <a:gd name="T16" fmla="*/ 39 w 91"/>
                  <a:gd name="T17" fmla="*/ 26 h 143"/>
                  <a:gd name="T18" fmla="*/ 32 w 91"/>
                  <a:gd name="T19" fmla="*/ 5 h 143"/>
                  <a:gd name="T20" fmla="*/ 17 w 91"/>
                  <a:gd name="T21" fmla="*/ 0 h 143"/>
                  <a:gd name="T22" fmla="*/ 0 w 91"/>
                  <a:gd name="T23" fmla="*/ 21 h 143"/>
                  <a:gd name="T24" fmla="*/ 0 w 91"/>
                  <a:gd name="T25" fmla="*/ 21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1"/>
                  <a:gd name="T40" fmla="*/ 0 h 143"/>
                  <a:gd name="T41" fmla="*/ 91 w 91"/>
                  <a:gd name="T42" fmla="*/ 143 h 1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1" h="143">
                    <a:moveTo>
                      <a:pt x="0" y="21"/>
                    </a:moveTo>
                    <a:lnTo>
                      <a:pt x="18" y="65"/>
                    </a:lnTo>
                    <a:lnTo>
                      <a:pt x="30" y="84"/>
                    </a:lnTo>
                    <a:lnTo>
                      <a:pt x="45" y="105"/>
                    </a:lnTo>
                    <a:lnTo>
                      <a:pt x="65" y="125"/>
                    </a:lnTo>
                    <a:lnTo>
                      <a:pt x="91" y="143"/>
                    </a:lnTo>
                    <a:lnTo>
                      <a:pt x="83" y="132"/>
                    </a:lnTo>
                    <a:lnTo>
                      <a:pt x="66" y="101"/>
                    </a:lnTo>
                    <a:lnTo>
                      <a:pt x="39" y="26"/>
                    </a:lnTo>
                    <a:lnTo>
                      <a:pt x="32" y="5"/>
                    </a:lnTo>
                    <a:lnTo>
                      <a:pt x="17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BDAB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0" name="Freeform 49"/>
              <p:cNvSpPr>
                <a:spLocks/>
              </p:cNvSpPr>
              <p:nvPr/>
            </p:nvSpPr>
            <p:spPr bwMode="auto">
              <a:xfrm>
                <a:off x="1606" y="3048"/>
                <a:ext cx="38" cy="90"/>
              </a:xfrm>
              <a:custGeom>
                <a:avLst/>
                <a:gdLst>
                  <a:gd name="T0" fmla="*/ 42 w 78"/>
                  <a:gd name="T1" fmla="*/ 3 h 181"/>
                  <a:gd name="T2" fmla="*/ 40 w 78"/>
                  <a:gd name="T3" fmla="*/ 52 h 181"/>
                  <a:gd name="T4" fmla="*/ 29 w 78"/>
                  <a:gd name="T5" fmla="*/ 107 h 181"/>
                  <a:gd name="T6" fmla="*/ 16 w 78"/>
                  <a:gd name="T7" fmla="*/ 142 h 181"/>
                  <a:gd name="T8" fmla="*/ 0 w 78"/>
                  <a:gd name="T9" fmla="*/ 181 h 181"/>
                  <a:gd name="T10" fmla="*/ 34 w 78"/>
                  <a:gd name="T11" fmla="*/ 144 h 181"/>
                  <a:gd name="T12" fmla="*/ 60 w 78"/>
                  <a:gd name="T13" fmla="*/ 96 h 181"/>
                  <a:gd name="T14" fmla="*/ 78 w 78"/>
                  <a:gd name="T15" fmla="*/ 24 h 181"/>
                  <a:gd name="T16" fmla="*/ 59 w 78"/>
                  <a:gd name="T17" fmla="*/ 7 h 181"/>
                  <a:gd name="T18" fmla="*/ 48 w 78"/>
                  <a:gd name="T19" fmla="*/ 0 h 181"/>
                  <a:gd name="T20" fmla="*/ 42 w 78"/>
                  <a:gd name="T21" fmla="*/ 3 h 181"/>
                  <a:gd name="T22" fmla="*/ 42 w 78"/>
                  <a:gd name="T23" fmla="*/ 3 h 18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8"/>
                  <a:gd name="T37" fmla="*/ 0 h 181"/>
                  <a:gd name="T38" fmla="*/ 78 w 78"/>
                  <a:gd name="T39" fmla="*/ 181 h 18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8" h="181">
                    <a:moveTo>
                      <a:pt x="42" y="3"/>
                    </a:moveTo>
                    <a:lnTo>
                      <a:pt x="40" y="52"/>
                    </a:lnTo>
                    <a:lnTo>
                      <a:pt x="29" y="107"/>
                    </a:lnTo>
                    <a:lnTo>
                      <a:pt x="16" y="142"/>
                    </a:lnTo>
                    <a:lnTo>
                      <a:pt x="0" y="181"/>
                    </a:lnTo>
                    <a:lnTo>
                      <a:pt x="34" y="144"/>
                    </a:lnTo>
                    <a:lnTo>
                      <a:pt x="60" y="96"/>
                    </a:lnTo>
                    <a:lnTo>
                      <a:pt x="78" y="24"/>
                    </a:lnTo>
                    <a:lnTo>
                      <a:pt x="59" y="7"/>
                    </a:lnTo>
                    <a:lnTo>
                      <a:pt x="48" y="0"/>
                    </a:lnTo>
                    <a:lnTo>
                      <a:pt x="42" y="3"/>
                    </a:lnTo>
                    <a:close/>
                  </a:path>
                </a:pathLst>
              </a:custGeom>
              <a:solidFill>
                <a:srgbClr val="BDAB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1" name="Freeform 50"/>
              <p:cNvSpPr>
                <a:spLocks/>
              </p:cNvSpPr>
              <p:nvPr/>
            </p:nvSpPr>
            <p:spPr bwMode="auto">
              <a:xfrm>
                <a:off x="1705" y="3159"/>
                <a:ext cx="122" cy="117"/>
              </a:xfrm>
              <a:custGeom>
                <a:avLst/>
                <a:gdLst>
                  <a:gd name="T0" fmla="*/ 12 w 243"/>
                  <a:gd name="T1" fmla="*/ 45 h 234"/>
                  <a:gd name="T2" fmla="*/ 33 w 243"/>
                  <a:gd name="T3" fmla="*/ 38 h 234"/>
                  <a:gd name="T4" fmla="*/ 79 w 243"/>
                  <a:gd name="T5" fmla="*/ 26 h 234"/>
                  <a:gd name="T6" fmla="*/ 125 w 243"/>
                  <a:gd name="T7" fmla="*/ 16 h 234"/>
                  <a:gd name="T8" fmla="*/ 145 w 243"/>
                  <a:gd name="T9" fmla="*/ 20 h 234"/>
                  <a:gd name="T10" fmla="*/ 125 w 243"/>
                  <a:gd name="T11" fmla="*/ 37 h 234"/>
                  <a:gd name="T12" fmla="*/ 105 w 243"/>
                  <a:gd name="T13" fmla="*/ 49 h 234"/>
                  <a:gd name="T14" fmla="*/ 81 w 243"/>
                  <a:gd name="T15" fmla="*/ 62 h 234"/>
                  <a:gd name="T16" fmla="*/ 56 w 243"/>
                  <a:gd name="T17" fmla="*/ 73 h 234"/>
                  <a:gd name="T18" fmla="*/ 35 w 243"/>
                  <a:gd name="T19" fmla="*/ 86 h 234"/>
                  <a:gd name="T20" fmla="*/ 15 w 243"/>
                  <a:gd name="T21" fmla="*/ 106 h 234"/>
                  <a:gd name="T22" fmla="*/ 43 w 243"/>
                  <a:gd name="T23" fmla="*/ 111 h 234"/>
                  <a:gd name="T24" fmla="*/ 102 w 243"/>
                  <a:gd name="T25" fmla="*/ 106 h 234"/>
                  <a:gd name="T26" fmla="*/ 158 w 243"/>
                  <a:gd name="T27" fmla="*/ 100 h 234"/>
                  <a:gd name="T28" fmla="*/ 179 w 243"/>
                  <a:gd name="T29" fmla="*/ 107 h 234"/>
                  <a:gd name="T30" fmla="*/ 169 w 243"/>
                  <a:gd name="T31" fmla="*/ 117 h 234"/>
                  <a:gd name="T32" fmla="*/ 149 w 243"/>
                  <a:gd name="T33" fmla="*/ 129 h 234"/>
                  <a:gd name="T34" fmla="*/ 122 w 243"/>
                  <a:gd name="T35" fmla="*/ 142 h 234"/>
                  <a:gd name="T36" fmla="*/ 92 w 243"/>
                  <a:gd name="T37" fmla="*/ 157 h 234"/>
                  <a:gd name="T38" fmla="*/ 62 w 243"/>
                  <a:gd name="T39" fmla="*/ 174 h 234"/>
                  <a:gd name="T40" fmla="*/ 34 w 243"/>
                  <a:gd name="T41" fmla="*/ 193 h 234"/>
                  <a:gd name="T42" fmla="*/ 0 w 243"/>
                  <a:gd name="T43" fmla="*/ 234 h 234"/>
                  <a:gd name="T44" fmla="*/ 22 w 243"/>
                  <a:gd name="T45" fmla="*/ 220 h 234"/>
                  <a:gd name="T46" fmla="*/ 46 w 243"/>
                  <a:gd name="T47" fmla="*/ 206 h 234"/>
                  <a:gd name="T48" fmla="*/ 76 w 243"/>
                  <a:gd name="T49" fmla="*/ 190 h 234"/>
                  <a:gd name="T50" fmla="*/ 111 w 243"/>
                  <a:gd name="T51" fmla="*/ 172 h 234"/>
                  <a:gd name="T52" fmla="*/ 147 w 243"/>
                  <a:gd name="T53" fmla="*/ 155 h 234"/>
                  <a:gd name="T54" fmla="*/ 182 w 243"/>
                  <a:gd name="T55" fmla="*/ 139 h 234"/>
                  <a:gd name="T56" fmla="*/ 216 w 243"/>
                  <a:gd name="T57" fmla="*/ 127 h 234"/>
                  <a:gd name="T58" fmla="*/ 243 w 243"/>
                  <a:gd name="T59" fmla="*/ 106 h 234"/>
                  <a:gd name="T60" fmla="*/ 234 w 243"/>
                  <a:gd name="T61" fmla="*/ 95 h 234"/>
                  <a:gd name="T62" fmla="*/ 214 w 243"/>
                  <a:gd name="T63" fmla="*/ 88 h 234"/>
                  <a:gd name="T64" fmla="*/ 148 w 243"/>
                  <a:gd name="T65" fmla="*/ 79 h 234"/>
                  <a:gd name="T66" fmla="*/ 67 w 243"/>
                  <a:gd name="T67" fmla="*/ 89 h 234"/>
                  <a:gd name="T68" fmla="*/ 89 w 243"/>
                  <a:gd name="T69" fmla="*/ 79 h 234"/>
                  <a:gd name="T70" fmla="*/ 111 w 243"/>
                  <a:gd name="T71" fmla="*/ 69 h 234"/>
                  <a:gd name="T72" fmla="*/ 134 w 243"/>
                  <a:gd name="T73" fmla="*/ 56 h 234"/>
                  <a:gd name="T74" fmla="*/ 156 w 243"/>
                  <a:gd name="T75" fmla="*/ 43 h 234"/>
                  <a:gd name="T76" fmla="*/ 173 w 243"/>
                  <a:gd name="T77" fmla="*/ 29 h 234"/>
                  <a:gd name="T78" fmla="*/ 181 w 243"/>
                  <a:gd name="T79" fmla="*/ 16 h 234"/>
                  <a:gd name="T80" fmla="*/ 175 w 243"/>
                  <a:gd name="T81" fmla="*/ 6 h 234"/>
                  <a:gd name="T82" fmla="*/ 135 w 243"/>
                  <a:gd name="T83" fmla="*/ 0 h 234"/>
                  <a:gd name="T84" fmla="*/ 82 w 243"/>
                  <a:gd name="T85" fmla="*/ 9 h 234"/>
                  <a:gd name="T86" fmla="*/ 35 w 243"/>
                  <a:gd name="T87" fmla="*/ 22 h 234"/>
                  <a:gd name="T88" fmla="*/ 15 w 243"/>
                  <a:gd name="T89" fmla="*/ 29 h 234"/>
                  <a:gd name="T90" fmla="*/ 12 w 243"/>
                  <a:gd name="T91" fmla="*/ 45 h 234"/>
                  <a:gd name="T92" fmla="*/ 12 w 243"/>
                  <a:gd name="T93" fmla="*/ 45 h 23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43"/>
                  <a:gd name="T142" fmla="*/ 0 h 234"/>
                  <a:gd name="T143" fmla="*/ 243 w 243"/>
                  <a:gd name="T144" fmla="*/ 234 h 23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43" h="234">
                    <a:moveTo>
                      <a:pt x="12" y="45"/>
                    </a:moveTo>
                    <a:lnTo>
                      <a:pt x="33" y="38"/>
                    </a:lnTo>
                    <a:lnTo>
                      <a:pt x="79" y="26"/>
                    </a:lnTo>
                    <a:lnTo>
                      <a:pt x="125" y="16"/>
                    </a:lnTo>
                    <a:lnTo>
                      <a:pt x="145" y="20"/>
                    </a:lnTo>
                    <a:lnTo>
                      <a:pt x="125" y="37"/>
                    </a:lnTo>
                    <a:lnTo>
                      <a:pt x="105" y="49"/>
                    </a:lnTo>
                    <a:lnTo>
                      <a:pt x="81" y="62"/>
                    </a:lnTo>
                    <a:lnTo>
                      <a:pt x="56" y="73"/>
                    </a:lnTo>
                    <a:lnTo>
                      <a:pt x="35" y="86"/>
                    </a:lnTo>
                    <a:lnTo>
                      <a:pt x="15" y="106"/>
                    </a:lnTo>
                    <a:lnTo>
                      <a:pt x="43" y="111"/>
                    </a:lnTo>
                    <a:lnTo>
                      <a:pt x="102" y="106"/>
                    </a:lnTo>
                    <a:lnTo>
                      <a:pt x="158" y="100"/>
                    </a:lnTo>
                    <a:lnTo>
                      <a:pt x="179" y="107"/>
                    </a:lnTo>
                    <a:lnTo>
                      <a:pt x="169" y="117"/>
                    </a:lnTo>
                    <a:lnTo>
                      <a:pt x="149" y="129"/>
                    </a:lnTo>
                    <a:lnTo>
                      <a:pt x="122" y="142"/>
                    </a:lnTo>
                    <a:lnTo>
                      <a:pt x="92" y="157"/>
                    </a:lnTo>
                    <a:lnTo>
                      <a:pt x="62" y="174"/>
                    </a:lnTo>
                    <a:lnTo>
                      <a:pt x="34" y="193"/>
                    </a:lnTo>
                    <a:lnTo>
                      <a:pt x="0" y="234"/>
                    </a:lnTo>
                    <a:lnTo>
                      <a:pt x="22" y="220"/>
                    </a:lnTo>
                    <a:lnTo>
                      <a:pt x="46" y="206"/>
                    </a:lnTo>
                    <a:lnTo>
                      <a:pt x="76" y="190"/>
                    </a:lnTo>
                    <a:lnTo>
                      <a:pt x="111" y="172"/>
                    </a:lnTo>
                    <a:lnTo>
                      <a:pt x="147" y="155"/>
                    </a:lnTo>
                    <a:lnTo>
                      <a:pt x="182" y="139"/>
                    </a:lnTo>
                    <a:lnTo>
                      <a:pt x="216" y="127"/>
                    </a:lnTo>
                    <a:lnTo>
                      <a:pt x="243" y="106"/>
                    </a:lnTo>
                    <a:lnTo>
                      <a:pt x="234" y="95"/>
                    </a:lnTo>
                    <a:lnTo>
                      <a:pt x="214" y="88"/>
                    </a:lnTo>
                    <a:lnTo>
                      <a:pt x="148" y="79"/>
                    </a:lnTo>
                    <a:lnTo>
                      <a:pt x="67" y="89"/>
                    </a:lnTo>
                    <a:lnTo>
                      <a:pt x="89" y="79"/>
                    </a:lnTo>
                    <a:lnTo>
                      <a:pt x="111" y="69"/>
                    </a:lnTo>
                    <a:lnTo>
                      <a:pt x="134" y="56"/>
                    </a:lnTo>
                    <a:lnTo>
                      <a:pt x="156" y="43"/>
                    </a:lnTo>
                    <a:lnTo>
                      <a:pt x="173" y="29"/>
                    </a:lnTo>
                    <a:lnTo>
                      <a:pt x="181" y="16"/>
                    </a:lnTo>
                    <a:lnTo>
                      <a:pt x="175" y="6"/>
                    </a:lnTo>
                    <a:lnTo>
                      <a:pt x="135" y="0"/>
                    </a:lnTo>
                    <a:lnTo>
                      <a:pt x="82" y="9"/>
                    </a:lnTo>
                    <a:lnTo>
                      <a:pt x="35" y="22"/>
                    </a:lnTo>
                    <a:lnTo>
                      <a:pt x="15" y="29"/>
                    </a:lnTo>
                    <a:lnTo>
                      <a:pt x="12" y="45"/>
                    </a:lnTo>
                    <a:close/>
                  </a:path>
                </a:pathLst>
              </a:custGeom>
              <a:solidFill>
                <a:srgbClr val="B266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2" name="Freeform 51"/>
              <p:cNvSpPr>
                <a:spLocks/>
              </p:cNvSpPr>
              <p:nvPr/>
            </p:nvSpPr>
            <p:spPr bwMode="auto">
              <a:xfrm>
                <a:off x="1709" y="3324"/>
                <a:ext cx="115" cy="57"/>
              </a:xfrm>
              <a:custGeom>
                <a:avLst/>
                <a:gdLst>
                  <a:gd name="T0" fmla="*/ 26 w 230"/>
                  <a:gd name="T1" fmla="*/ 64 h 114"/>
                  <a:gd name="T2" fmla="*/ 40 w 230"/>
                  <a:gd name="T3" fmla="*/ 56 h 114"/>
                  <a:gd name="T4" fmla="*/ 57 w 230"/>
                  <a:gd name="T5" fmla="*/ 47 h 114"/>
                  <a:gd name="T6" fmla="*/ 79 w 230"/>
                  <a:gd name="T7" fmla="*/ 37 h 114"/>
                  <a:gd name="T8" fmla="*/ 108 w 230"/>
                  <a:gd name="T9" fmla="*/ 25 h 114"/>
                  <a:gd name="T10" fmla="*/ 143 w 230"/>
                  <a:gd name="T11" fmla="*/ 15 h 114"/>
                  <a:gd name="T12" fmla="*/ 184 w 230"/>
                  <a:gd name="T13" fmla="*/ 7 h 114"/>
                  <a:gd name="T14" fmla="*/ 230 w 230"/>
                  <a:gd name="T15" fmla="*/ 0 h 114"/>
                  <a:gd name="T16" fmla="*/ 206 w 230"/>
                  <a:gd name="T17" fmla="*/ 8 h 114"/>
                  <a:gd name="T18" fmla="*/ 148 w 230"/>
                  <a:gd name="T19" fmla="*/ 29 h 114"/>
                  <a:gd name="T20" fmla="*/ 115 w 230"/>
                  <a:gd name="T21" fmla="*/ 42 h 114"/>
                  <a:gd name="T22" fmla="*/ 81 w 230"/>
                  <a:gd name="T23" fmla="*/ 59 h 114"/>
                  <a:gd name="T24" fmla="*/ 53 w 230"/>
                  <a:gd name="T25" fmla="*/ 76 h 114"/>
                  <a:gd name="T26" fmla="*/ 32 w 230"/>
                  <a:gd name="T27" fmla="*/ 95 h 114"/>
                  <a:gd name="T28" fmla="*/ 7 w 230"/>
                  <a:gd name="T29" fmla="*/ 114 h 114"/>
                  <a:gd name="T30" fmla="*/ 0 w 230"/>
                  <a:gd name="T31" fmla="*/ 106 h 114"/>
                  <a:gd name="T32" fmla="*/ 7 w 230"/>
                  <a:gd name="T33" fmla="*/ 85 h 114"/>
                  <a:gd name="T34" fmla="*/ 26 w 230"/>
                  <a:gd name="T35" fmla="*/ 64 h 114"/>
                  <a:gd name="T36" fmla="*/ 26 w 230"/>
                  <a:gd name="T37" fmla="*/ 64 h 11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30"/>
                  <a:gd name="T58" fmla="*/ 0 h 114"/>
                  <a:gd name="T59" fmla="*/ 230 w 230"/>
                  <a:gd name="T60" fmla="*/ 114 h 11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30" h="114">
                    <a:moveTo>
                      <a:pt x="26" y="64"/>
                    </a:moveTo>
                    <a:lnTo>
                      <a:pt x="40" y="56"/>
                    </a:lnTo>
                    <a:lnTo>
                      <a:pt x="57" y="47"/>
                    </a:lnTo>
                    <a:lnTo>
                      <a:pt x="79" y="37"/>
                    </a:lnTo>
                    <a:lnTo>
                      <a:pt x="108" y="25"/>
                    </a:lnTo>
                    <a:lnTo>
                      <a:pt x="143" y="15"/>
                    </a:lnTo>
                    <a:lnTo>
                      <a:pt x="184" y="7"/>
                    </a:lnTo>
                    <a:lnTo>
                      <a:pt x="230" y="0"/>
                    </a:lnTo>
                    <a:lnTo>
                      <a:pt x="206" y="8"/>
                    </a:lnTo>
                    <a:lnTo>
                      <a:pt x="148" y="29"/>
                    </a:lnTo>
                    <a:lnTo>
                      <a:pt x="115" y="42"/>
                    </a:lnTo>
                    <a:lnTo>
                      <a:pt x="81" y="59"/>
                    </a:lnTo>
                    <a:lnTo>
                      <a:pt x="53" y="76"/>
                    </a:lnTo>
                    <a:lnTo>
                      <a:pt x="32" y="95"/>
                    </a:lnTo>
                    <a:lnTo>
                      <a:pt x="7" y="114"/>
                    </a:lnTo>
                    <a:lnTo>
                      <a:pt x="0" y="106"/>
                    </a:lnTo>
                    <a:lnTo>
                      <a:pt x="7" y="85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3" name="Freeform 52"/>
              <p:cNvSpPr>
                <a:spLocks/>
              </p:cNvSpPr>
              <p:nvPr/>
            </p:nvSpPr>
            <p:spPr bwMode="auto">
              <a:xfrm>
                <a:off x="1730" y="3368"/>
                <a:ext cx="116" cy="65"/>
              </a:xfrm>
              <a:custGeom>
                <a:avLst/>
                <a:gdLst>
                  <a:gd name="T0" fmla="*/ 14 w 231"/>
                  <a:gd name="T1" fmla="*/ 51 h 131"/>
                  <a:gd name="T2" fmla="*/ 36 w 231"/>
                  <a:gd name="T3" fmla="*/ 40 h 131"/>
                  <a:gd name="T4" fmla="*/ 59 w 231"/>
                  <a:gd name="T5" fmla="*/ 30 h 131"/>
                  <a:gd name="T6" fmla="*/ 88 w 231"/>
                  <a:gd name="T7" fmla="*/ 18 h 131"/>
                  <a:gd name="T8" fmla="*/ 121 w 231"/>
                  <a:gd name="T9" fmla="*/ 8 h 131"/>
                  <a:gd name="T10" fmla="*/ 155 w 231"/>
                  <a:gd name="T11" fmla="*/ 0 h 131"/>
                  <a:gd name="T12" fmla="*/ 215 w 231"/>
                  <a:gd name="T13" fmla="*/ 0 h 131"/>
                  <a:gd name="T14" fmla="*/ 231 w 231"/>
                  <a:gd name="T15" fmla="*/ 10 h 131"/>
                  <a:gd name="T16" fmla="*/ 228 w 231"/>
                  <a:gd name="T17" fmla="*/ 21 h 131"/>
                  <a:gd name="T18" fmla="*/ 211 w 231"/>
                  <a:gd name="T19" fmla="*/ 36 h 131"/>
                  <a:gd name="T20" fmla="*/ 185 w 231"/>
                  <a:gd name="T21" fmla="*/ 53 h 131"/>
                  <a:gd name="T22" fmla="*/ 155 w 231"/>
                  <a:gd name="T23" fmla="*/ 71 h 131"/>
                  <a:gd name="T24" fmla="*/ 122 w 231"/>
                  <a:gd name="T25" fmla="*/ 91 h 131"/>
                  <a:gd name="T26" fmla="*/ 74 w 231"/>
                  <a:gd name="T27" fmla="*/ 131 h 131"/>
                  <a:gd name="T28" fmla="*/ 92 w 231"/>
                  <a:gd name="T29" fmla="*/ 100 h 131"/>
                  <a:gd name="T30" fmla="*/ 103 w 231"/>
                  <a:gd name="T31" fmla="*/ 85 h 131"/>
                  <a:gd name="T32" fmla="*/ 121 w 231"/>
                  <a:gd name="T33" fmla="*/ 70 h 131"/>
                  <a:gd name="T34" fmla="*/ 144 w 231"/>
                  <a:gd name="T35" fmla="*/ 53 h 131"/>
                  <a:gd name="T36" fmla="*/ 173 w 231"/>
                  <a:gd name="T37" fmla="*/ 36 h 131"/>
                  <a:gd name="T38" fmla="*/ 192 w 231"/>
                  <a:gd name="T39" fmla="*/ 17 h 131"/>
                  <a:gd name="T40" fmla="*/ 147 w 231"/>
                  <a:gd name="T41" fmla="*/ 20 h 131"/>
                  <a:gd name="T42" fmla="*/ 76 w 231"/>
                  <a:gd name="T43" fmla="*/ 38 h 131"/>
                  <a:gd name="T44" fmla="*/ 20 w 231"/>
                  <a:gd name="T45" fmla="*/ 64 h 131"/>
                  <a:gd name="T46" fmla="*/ 0 w 231"/>
                  <a:gd name="T47" fmla="*/ 78 h 131"/>
                  <a:gd name="T48" fmla="*/ 0 w 231"/>
                  <a:gd name="T49" fmla="*/ 72 h 131"/>
                  <a:gd name="T50" fmla="*/ 9 w 231"/>
                  <a:gd name="T51" fmla="*/ 58 h 131"/>
                  <a:gd name="T52" fmla="*/ 14 w 231"/>
                  <a:gd name="T53" fmla="*/ 51 h 131"/>
                  <a:gd name="T54" fmla="*/ 14 w 231"/>
                  <a:gd name="T55" fmla="*/ 51 h 13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31"/>
                  <a:gd name="T85" fmla="*/ 0 h 131"/>
                  <a:gd name="T86" fmla="*/ 231 w 231"/>
                  <a:gd name="T87" fmla="*/ 131 h 13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31" h="131">
                    <a:moveTo>
                      <a:pt x="14" y="51"/>
                    </a:moveTo>
                    <a:lnTo>
                      <a:pt x="36" y="40"/>
                    </a:lnTo>
                    <a:lnTo>
                      <a:pt x="59" y="30"/>
                    </a:lnTo>
                    <a:lnTo>
                      <a:pt x="88" y="18"/>
                    </a:lnTo>
                    <a:lnTo>
                      <a:pt x="121" y="8"/>
                    </a:lnTo>
                    <a:lnTo>
                      <a:pt x="155" y="0"/>
                    </a:lnTo>
                    <a:lnTo>
                      <a:pt x="215" y="0"/>
                    </a:lnTo>
                    <a:lnTo>
                      <a:pt x="231" y="10"/>
                    </a:lnTo>
                    <a:lnTo>
                      <a:pt x="228" y="21"/>
                    </a:lnTo>
                    <a:lnTo>
                      <a:pt x="211" y="36"/>
                    </a:lnTo>
                    <a:lnTo>
                      <a:pt x="185" y="53"/>
                    </a:lnTo>
                    <a:lnTo>
                      <a:pt x="155" y="71"/>
                    </a:lnTo>
                    <a:lnTo>
                      <a:pt x="122" y="91"/>
                    </a:lnTo>
                    <a:lnTo>
                      <a:pt x="74" y="131"/>
                    </a:lnTo>
                    <a:lnTo>
                      <a:pt x="92" y="100"/>
                    </a:lnTo>
                    <a:lnTo>
                      <a:pt x="103" y="85"/>
                    </a:lnTo>
                    <a:lnTo>
                      <a:pt x="121" y="70"/>
                    </a:lnTo>
                    <a:lnTo>
                      <a:pt x="144" y="53"/>
                    </a:lnTo>
                    <a:lnTo>
                      <a:pt x="173" y="36"/>
                    </a:lnTo>
                    <a:lnTo>
                      <a:pt x="192" y="17"/>
                    </a:lnTo>
                    <a:lnTo>
                      <a:pt x="147" y="20"/>
                    </a:lnTo>
                    <a:lnTo>
                      <a:pt x="76" y="38"/>
                    </a:lnTo>
                    <a:lnTo>
                      <a:pt x="20" y="64"/>
                    </a:lnTo>
                    <a:lnTo>
                      <a:pt x="0" y="78"/>
                    </a:lnTo>
                    <a:lnTo>
                      <a:pt x="0" y="72"/>
                    </a:lnTo>
                    <a:lnTo>
                      <a:pt x="9" y="58"/>
                    </a:lnTo>
                    <a:lnTo>
                      <a:pt x="14" y="51"/>
                    </a:lnTo>
                    <a:close/>
                  </a:path>
                </a:pathLst>
              </a:custGeom>
              <a:solidFill>
                <a:srgbClr val="B266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4" name="Freeform 53"/>
              <p:cNvSpPr>
                <a:spLocks/>
              </p:cNvSpPr>
              <p:nvPr/>
            </p:nvSpPr>
            <p:spPr bwMode="auto">
              <a:xfrm>
                <a:off x="2279" y="3514"/>
                <a:ext cx="66" cy="184"/>
              </a:xfrm>
              <a:custGeom>
                <a:avLst/>
                <a:gdLst>
                  <a:gd name="T0" fmla="*/ 45 w 131"/>
                  <a:gd name="T1" fmla="*/ 77 h 370"/>
                  <a:gd name="T2" fmla="*/ 52 w 131"/>
                  <a:gd name="T3" fmla="*/ 60 h 370"/>
                  <a:gd name="T4" fmla="*/ 71 w 131"/>
                  <a:gd name="T5" fmla="*/ 27 h 370"/>
                  <a:gd name="T6" fmla="*/ 84 w 131"/>
                  <a:gd name="T7" fmla="*/ 12 h 370"/>
                  <a:gd name="T8" fmla="*/ 96 w 131"/>
                  <a:gd name="T9" fmla="*/ 0 h 370"/>
                  <a:gd name="T10" fmla="*/ 124 w 131"/>
                  <a:gd name="T11" fmla="*/ 2 h 370"/>
                  <a:gd name="T12" fmla="*/ 131 w 131"/>
                  <a:gd name="T13" fmla="*/ 35 h 370"/>
                  <a:gd name="T14" fmla="*/ 125 w 131"/>
                  <a:gd name="T15" fmla="*/ 56 h 370"/>
                  <a:gd name="T16" fmla="*/ 114 w 131"/>
                  <a:gd name="T17" fmla="*/ 76 h 370"/>
                  <a:gd name="T18" fmla="*/ 103 w 131"/>
                  <a:gd name="T19" fmla="*/ 96 h 370"/>
                  <a:gd name="T20" fmla="*/ 92 w 131"/>
                  <a:gd name="T21" fmla="*/ 111 h 370"/>
                  <a:gd name="T22" fmla="*/ 80 w 131"/>
                  <a:gd name="T23" fmla="*/ 126 h 370"/>
                  <a:gd name="T24" fmla="*/ 100 w 131"/>
                  <a:gd name="T25" fmla="*/ 309 h 370"/>
                  <a:gd name="T26" fmla="*/ 85 w 131"/>
                  <a:gd name="T27" fmla="*/ 349 h 370"/>
                  <a:gd name="T28" fmla="*/ 74 w 131"/>
                  <a:gd name="T29" fmla="*/ 359 h 370"/>
                  <a:gd name="T30" fmla="*/ 59 w 131"/>
                  <a:gd name="T31" fmla="*/ 322 h 370"/>
                  <a:gd name="T32" fmla="*/ 52 w 131"/>
                  <a:gd name="T33" fmla="*/ 222 h 370"/>
                  <a:gd name="T34" fmla="*/ 9 w 131"/>
                  <a:gd name="T35" fmla="*/ 370 h 370"/>
                  <a:gd name="T36" fmla="*/ 0 w 131"/>
                  <a:gd name="T37" fmla="*/ 296 h 370"/>
                  <a:gd name="T38" fmla="*/ 12 w 131"/>
                  <a:gd name="T39" fmla="*/ 220 h 370"/>
                  <a:gd name="T40" fmla="*/ 29 w 131"/>
                  <a:gd name="T41" fmla="*/ 174 h 370"/>
                  <a:gd name="T42" fmla="*/ 42 w 131"/>
                  <a:gd name="T43" fmla="*/ 151 h 370"/>
                  <a:gd name="T44" fmla="*/ 56 w 131"/>
                  <a:gd name="T45" fmla="*/ 128 h 370"/>
                  <a:gd name="T46" fmla="*/ 45 w 131"/>
                  <a:gd name="T47" fmla="*/ 77 h 370"/>
                  <a:gd name="T48" fmla="*/ 45 w 131"/>
                  <a:gd name="T49" fmla="*/ 77 h 37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1"/>
                  <a:gd name="T76" fmla="*/ 0 h 370"/>
                  <a:gd name="T77" fmla="*/ 131 w 131"/>
                  <a:gd name="T78" fmla="*/ 370 h 37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1" h="370">
                    <a:moveTo>
                      <a:pt x="45" y="77"/>
                    </a:moveTo>
                    <a:lnTo>
                      <a:pt x="52" y="60"/>
                    </a:lnTo>
                    <a:lnTo>
                      <a:pt x="71" y="27"/>
                    </a:lnTo>
                    <a:lnTo>
                      <a:pt x="84" y="12"/>
                    </a:lnTo>
                    <a:lnTo>
                      <a:pt x="96" y="0"/>
                    </a:lnTo>
                    <a:lnTo>
                      <a:pt x="124" y="2"/>
                    </a:lnTo>
                    <a:lnTo>
                      <a:pt x="131" y="35"/>
                    </a:lnTo>
                    <a:lnTo>
                      <a:pt x="125" y="56"/>
                    </a:lnTo>
                    <a:lnTo>
                      <a:pt x="114" y="76"/>
                    </a:lnTo>
                    <a:lnTo>
                      <a:pt x="103" y="96"/>
                    </a:lnTo>
                    <a:lnTo>
                      <a:pt x="92" y="111"/>
                    </a:lnTo>
                    <a:lnTo>
                      <a:pt x="80" y="126"/>
                    </a:lnTo>
                    <a:lnTo>
                      <a:pt x="100" y="309"/>
                    </a:lnTo>
                    <a:lnTo>
                      <a:pt x="85" y="349"/>
                    </a:lnTo>
                    <a:lnTo>
                      <a:pt x="74" y="359"/>
                    </a:lnTo>
                    <a:lnTo>
                      <a:pt x="59" y="322"/>
                    </a:lnTo>
                    <a:lnTo>
                      <a:pt x="52" y="222"/>
                    </a:lnTo>
                    <a:lnTo>
                      <a:pt x="9" y="370"/>
                    </a:lnTo>
                    <a:lnTo>
                      <a:pt x="0" y="296"/>
                    </a:lnTo>
                    <a:lnTo>
                      <a:pt x="12" y="220"/>
                    </a:lnTo>
                    <a:lnTo>
                      <a:pt x="29" y="174"/>
                    </a:lnTo>
                    <a:lnTo>
                      <a:pt x="42" y="151"/>
                    </a:lnTo>
                    <a:lnTo>
                      <a:pt x="56" y="128"/>
                    </a:lnTo>
                    <a:lnTo>
                      <a:pt x="45" y="77"/>
                    </a:lnTo>
                    <a:close/>
                  </a:path>
                </a:pathLst>
              </a:custGeom>
              <a:solidFill>
                <a:srgbClr val="4766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5" name="Freeform 54"/>
              <p:cNvSpPr>
                <a:spLocks/>
              </p:cNvSpPr>
              <p:nvPr/>
            </p:nvSpPr>
            <p:spPr bwMode="auto">
              <a:xfrm>
                <a:off x="2284" y="3583"/>
                <a:ext cx="36" cy="63"/>
              </a:xfrm>
              <a:custGeom>
                <a:avLst/>
                <a:gdLst>
                  <a:gd name="T0" fmla="*/ 0 w 74"/>
                  <a:gd name="T1" fmla="*/ 125 h 125"/>
                  <a:gd name="T2" fmla="*/ 15 w 74"/>
                  <a:gd name="T3" fmla="*/ 68 h 125"/>
                  <a:gd name="T4" fmla="*/ 30 w 74"/>
                  <a:gd name="T5" fmla="*/ 27 h 125"/>
                  <a:gd name="T6" fmla="*/ 39 w 74"/>
                  <a:gd name="T7" fmla="*/ 11 h 125"/>
                  <a:gd name="T8" fmla="*/ 49 w 74"/>
                  <a:gd name="T9" fmla="*/ 3 h 125"/>
                  <a:gd name="T10" fmla="*/ 65 w 74"/>
                  <a:gd name="T11" fmla="*/ 0 h 125"/>
                  <a:gd name="T12" fmla="*/ 74 w 74"/>
                  <a:gd name="T13" fmla="*/ 12 h 125"/>
                  <a:gd name="T14" fmla="*/ 66 w 74"/>
                  <a:gd name="T15" fmla="*/ 96 h 125"/>
                  <a:gd name="T16" fmla="*/ 61 w 74"/>
                  <a:gd name="T17" fmla="*/ 65 h 125"/>
                  <a:gd name="T18" fmla="*/ 56 w 74"/>
                  <a:gd name="T19" fmla="*/ 45 h 125"/>
                  <a:gd name="T20" fmla="*/ 48 w 74"/>
                  <a:gd name="T21" fmla="*/ 38 h 125"/>
                  <a:gd name="T22" fmla="*/ 21 w 74"/>
                  <a:gd name="T23" fmla="*/ 75 h 125"/>
                  <a:gd name="T24" fmla="*/ 0 w 74"/>
                  <a:gd name="T25" fmla="*/ 125 h 125"/>
                  <a:gd name="T26" fmla="*/ 0 w 74"/>
                  <a:gd name="T27" fmla="*/ 125 h 1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125"/>
                  <a:gd name="T44" fmla="*/ 74 w 74"/>
                  <a:gd name="T45" fmla="*/ 125 h 1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125">
                    <a:moveTo>
                      <a:pt x="0" y="125"/>
                    </a:moveTo>
                    <a:lnTo>
                      <a:pt x="15" y="68"/>
                    </a:lnTo>
                    <a:lnTo>
                      <a:pt x="30" y="27"/>
                    </a:lnTo>
                    <a:lnTo>
                      <a:pt x="39" y="11"/>
                    </a:lnTo>
                    <a:lnTo>
                      <a:pt x="49" y="3"/>
                    </a:lnTo>
                    <a:lnTo>
                      <a:pt x="65" y="0"/>
                    </a:lnTo>
                    <a:lnTo>
                      <a:pt x="74" y="12"/>
                    </a:lnTo>
                    <a:lnTo>
                      <a:pt x="66" y="96"/>
                    </a:lnTo>
                    <a:lnTo>
                      <a:pt x="61" y="65"/>
                    </a:lnTo>
                    <a:lnTo>
                      <a:pt x="56" y="45"/>
                    </a:lnTo>
                    <a:lnTo>
                      <a:pt x="48" y="38"/>
                    </a:lnTo>
                    <a:lnTo>
                      <a:pt x="21" y="75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6D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6" name="Freeform 55"/>
              <p:cNvSpPr>
                <a:spLocks/>
              </p:cNvSpPr>
              <p:nvPr/>
            </p:nvSpPr>
            <p:spPr bwMode="auto">
              <a:xfrm>
                <a:off x="2311" y="3521"/>
                <a:ext cx="11" cy="36"/>
              </a:xfrm>
              <a:custGeom>
                <a:avLst/>
                <a:gdLst>
                  <a:gd name="T0" fmla="*/ 23 w 23"/>
                  <a:gd name="T1" fmla="*/ 0 h 71"/>
                  <a:gd name="T2" fmla="*/ 15 w 23"/>
                  <a:gd name="T3" fmla="*/ 60 h 71"/>
                  <a:gd name="T4" fmla="*/ 7 w 23"/>
                  <a:gd name="T5" fmla="*/ 71 h 71"/>
                  <a:gd name="T6" fmla="*/ 1 w 23"/>
                  <a:gd name="T7" fmla="*/ 67 h 71"/>
                  <a:gd name="T8" fmla="*/ 0 w 23"/>
                  <a:gd name="T9" fmla="*/ 32 h 71"/>
                  <a:gd name="T10" fmla="*/ 14 w 23"/>
                  <a:gd name="T11" fmla="*/ 7 h 71"/>
                  <a:gd name="T12" fmla="*/ 23 w 23"/>
                  <a:gd name="T13" fmla="*/ 0 h 71"/>
                  <a:gd name="T14" fmla="*/ 23 w 23"/>
                  <a:gd name="T15" fmla="*/ 0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71"/>
                  <a:gd name="T26" fmla="*/ 23 w 23"/>
                  <a:gd name="T27" fmla="*/ 71 h 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71">
                    <a:moveTo>
                      <a:pt x="23" y="0"/>
                    </a:moveTo>
                    <a:lnTo>
                      <a:pt x="15" y="60"/>
                    </a:lnTo>
                    <a:lnTo>
                      <a:pt x="7" y="71"/>
                    </a:lnTo>
                    <a:lnTo>
                      <a:pt x="1" y="67"/>
                    </a:lnTo>
                    <a:lnTo>
                      <a:pt x="0" y="32"/>
                    </a:lnTo>
                    <a:lnTo>
                      <a:pt x="14" y="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6D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7" name="Freeform 56"/>
              <p:cNvSpPr>
                <a:spLocks/>
              </p:cNvSpPr>
              <p:nvPr/>
            </p:nvSpPr>
            <p:spPr bwMode="auto">
              <a:xfrm>
                <a:off x="2307" y="3572"/>
                <a:ext cx="30" cy="121"/>
              </a:xfrm>
              <a:custGeom>
                <a:avLst/>
                <a:gdLst>
                  <a:gd name="T0" fmla="*/ 2 w 61"/>
                  <a:gd name="T1" fmla="*/ 211 h 240"/>
                  <a:gd name="T2" fmla="*/ 17 w 61"/>
                  <a:gd name="T3" fmla="*/ 155 h 240"/>
                  <a:gd name="T4" fmla="*/ 34 w 61"/>
                  <a:gd name="T5" fmla="*/ 60 h 240"/>
                  <a:gd name="T6" fmla="*/ 35 w 61"/>
                  <a:gd name="T7" fmla="*/ 156 h 240"/>
                  <a:gd name="T8" fmla="*/ 26 w 61"/>
                  <a:gd name="T9" fmla="*/ 8 h 240"/>
                  <a:gd name="T10" fmla="*/ 35 w 61"/>
                  <a:gd name="T11" fmla="*/ 0 h 240"/>
                  <a:gd name="T12" fmla="*/ 53 w 61"/>
                  <a:gd name="T13" fmla="*/ 32 h 240"/>
                  <a:gd name="T14" fmla="*/ 61 w 61"/>
                  <a:gd name="T15" fmla="*/ 123 h 240"/>
                  <a:gd name="T16" fmla="*/ 50 w 61"/>
                  <a:gd name="T17" fmla="*/ 177 h 240"/>
                  <a:gd name="T18" fmla="*/ 37 w 61"/>
                  <a:gd name="T19" fmla="*/ 219 h 240"/>
                  <a:gd name="T20" fmla="*/ 24 w 61"/>
                  <a:gd name="T21" fmla="*/ 240 h 240"/>
                  <a:gd name="T22" fmla="*/ 11 w 61"/>
                  <a:gd name="T23" fmla="*/ 233 h 240"/>
                  <a:gd name="T24" fmla="*/ 0 w 61"/>
                  <a:gd name="T25" fmla="*/ 210 h 240"/>
                  <a:gd name="T26" fmla="*/ 2 w 61"/>
                  <a:gd name="T27" fmla="*/ 211 h 240"/>
                  <a:gd name="T28" fmla="*/ 2 w 61"/>
                  <a:gd name="T29" fmla="*/ 211 h 2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1"/>
                  <a:gd name="T46" fmla="*/ 0 h 240"/>
                  <a:gd name="T47" fmla="*/ 61 w 61"/>
                  <a:gd name="T48" fmla="*/ 240 h 2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1" h="240">
                    <a:moveTo>
                      <a:pt x="2" y="211"/>
                    </a:moveTo>
                    <a:lnTo>
                      <a:pt x="17" y="155"/>
                    </a:lnTo>
                    <a:lnTo>
                      <a:pt x="34" y="60"/>
                    </a:lnTo>
                    <a:lnTo>
                      <a:pt x="35" y="156"/>
                    </a:lnTo>
                    <a:lnTo>
                      <a:pt x="26" y="8"/>
                    </a:lnTo>
                    <a:lnTo>
                      <a:pt x="35" y="0"/>
                    </a:lnTo>
                    <a:lnTo>
                      <a:pt x="53" y="32"/>
                    </a:lnTo>
                    <a:lnTo>
                      <a:pt x="61" y="123"/>
                    </a:lnTo>
                    <a:lnTo>
                      <a:pt x="50" y="177"/>
                    </a:lnTo>
                    <a:lnTo>
                      <a:pt x="37" y="219"/>
                    </a:lnTo>
                    <a:lnTo>
                      <a:pt x="24" y="240"/>
                    </a:lnTo>
                    <a:lnTo>
                      <a:pt x="11" y="233"/>
                    </a:lnTo>
                    <a:lnTo>
                      <a:pt x="0" y="210"/>
                    </a:lnTo>
                    <a:lnTo>
                      <a:pt x="2" y="211"/>
                    </a:lnTo>
                    <a:close/>
                  </a:path>
                </a:pathLst>
              </a:custGeom>
              <a:solidFill>
                <a:srgbClr val="3148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8" name="Freeform 57"/>
              <p:cNvSpPr>
                <a:spLocks/>
              </p:cNvSpPr>
              <p:nvPr/>
            </p:nvSpPr>
            <p:spPr bwMode="auto">
              <a:xfrm>
                <a:off x="1797" y="3150"/>
                <a:ext cx="619" cy="555"/>
              </a:xfrm>
              <a:custGeom>
                <a:avLst/>
                <a:gdLst>
                  <a:gd name="T0" fmla="*/ 0 w 1238"/>
                  <a:gd name="T1" fmla="*/ 308 h 1109"/>
                  <a:gd name="T2" fmla="*/ 24 w 1238"/>
                  <a:gd name="T3" fmla="*/ 282 h 1109"/>
                  <a:gd name="T4" fmla="*/ 68 w 1238"/>
                  <a:gd name="T5" fmla="*/ 241 h 1109"/>
                  <a:gd name="T6" fmla="*/ 116 w 1238"/>
                  <a:gd name="T7" fmla="*/ 203 h 1109"/>
                  <a:gd name="T8" fmla="*/ 154 w 1238"/>
                  <a:gd name="T9" fmla="*/ 176 h 1109"/>
                  <a:gd name="T10" fmla="*/ 199 w 1238"/>
                  <a:gd name="T11" fmla="*/ 148 h 1109"/>
                  <a:gd name="T12" fmla="*/ 248 w 1238"/>
                  <a:gd name="T13" fmla="*/ 120 h 1109"/>
                  <a:gd name="T14" fmla="*/ 303 w 1238"/>
                  <a:gd name="T15" fmla="*/ 93 h 1109"/>
                  <a:gd name="T16" fmla="*/ 364 w 1238"/>
                  <a:gd name="T17" fmla="*/ 69 h 1109"/>
                  <a:gd name="T18" fmla="*/ 431 w 1238"/>
                  <a:gd name="T19" fmla="*/ 46 h 1109"/>
                  <a:gd name="T20" fmla="*/ 540 w 1238"/>
                  <a:gd name="T21" fmla="*/ 19 h 1109"/>
                  <a:gd name="T22" fmla="*/ 706 w 1238"/>
                  <a:gd name="T23" fmla="*/ 0 h 1109"/>
                  <a:gd name="T24" fmla="*/ 793 w 1238"/>
                  <a:gd name="T25" fmla="*/ 30 h 1109"/>
                  <a:gd name="T26" fmla="*/ 865 w 1238"/>
                  <a:gd name="T27" fmla="*/ 59 h 1109"/>
                  <a:gd name="T28" fmla="*/ 948 w 1238"/>
                  <a:gd name="T29" fmla="*/ 96 h 1109"/>
                  <a:gd name="T30" fmla="*/ 992 w 1238"/>
                  <a:gd name="T31" fmla="*/ 118 h 1109"/>
                  <a:gd name="T32" fmla="*/ 1036 w 1238"/>
                  <a:gd name="T33" fmla="*/ 143 h 1109"/>
                  <a:gd name="T34" fmla="*/ 1080 w 1238"/>
                  <a:gd name="T35" fmla="*/ 169 h 1109"/>
                  <a:gd name="T36" fmla="*/ 1123 w 1238"/>
                  <a:gd name="T37" fmla="*/ 197 h 1109"/>
                  <a:gd name="T38" fmla="*/ 1164 w 1238"/>
                  <a:gd name="T39" fmla="*/ 228 h 1109"/>
                  <a:gd name="T40" fmla="*/ 1238 w 1238"/>
                  <a:gd name="T41" fmla="*/ 295 h 1109"/>
                  <a:gd name="T42" fmla="*/ 1043 w 1238"/>
                  <a:gd name="T43" fmla="*/ 404 h 1109"/>
                  <a:gd name="T44" fmla="*/ 995 w 1238"/>
                  <a:gd name="T45" fmla="*/ 483 h 1109"/>
                  <a:gd name="T46" fmla="*/ 960 w 1238"/>
                  <a:gd name="T47" fmla="*/ 552 h 1109"/>
                  <a:gd name="T48" fmla="*/ 924 w 1238"/>
                  <a:gd name="T49" fmla="*/ 640 h 1109"/>
                  <a:gd name="T50" fmla="*/ 888 w 1238"/>
                  <a:gd name="T51" fmla="*/ 749 h 1109"/>
                  <a:gd name="T52" fmla="*/ 855 w 1238"/>
                  <a:gd name="T53" fmla="*/ 878 h 1109"/>
                  <a:gd name="T54" fmla="*/ 823 w 1238"/>
                  <a:gd name="T55" fmla="*/ 1035 h 1109"/>
                  <a:gd name="T56" fmla="*/ 780 w 1238"/>
                  <a:gd name="T57" fmla="*/ 1067 h 1109"/>
                  <a:gd name="T58" fmla="*/ 733 w 1238"/>
                  <a:gd name="T59" fmla="*/ 1090 h 1109"/>
                  <a:gd name="T60" fmla="*/ 633 w 1238"/>
                  <a:gd name="T61" fmla="*/ 1109 h 1109"/>
                  <a:gd name="T62" fmla="*/ 501 w 1238"/>
                  <a:gd name="T63" fmla="*/ 1086 h 1109"/>
                  <a:gd name="T64" fmla="*/ 425 w 1238"/>
                  <a:gd name="T65" fmla="*/ 1050 h 1109"/>
                  <a:gd name="T66" fmla="*/ 370 w 1238"/>
                  <a:gd name="T67" fmla="*/ 1016 h 1109"/>
                  <a:gd name="T68" fmla="*/ 326 w 1238"/>
                  <a:gd name="T69" fmla="*/ 891 h 1109"/>
                  <a:gd name="T70" fmla="*/ 297 w 1238"/>
                  <a:gd name="T71" fmla="*/ 665 h 1109"/>
                  <a:gd name="T72" fmla="*/ 270 w 1238"/>
                  <a:gd name="T73" fmla="*/ 439 h 1109"/>
                  <a:gd name="T74" fmla="*/ 269 w 1238"/>
                  <a:gd name="T75" fmla="*/ 337 h 110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238"/>
                  <a:gd name="T115" fmla="*/ 0 h 1109"/>
                  <a:gd name="T116" fmla="*/ 1238 w 1238"/>
                  <a:gd name="T117" fmla="*/ 1109 h 110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238" h="1109">
                    <a:moveTo>
                      <a:pt x="269" y="337"/>
                    </a:moveTo>
                    <a:lnTo>
                      <a:pt x="0" y="308"/>
                    </a:lnTo>
                    <a:lnTo>
                      <a:pt x="10" y="297"/>
                    </a:lnTo>
                    <a:lnTo>
                      <a:pt x="24" y="282"/>
                    </a:lnTo>
                    <a:lnTo>
                      <a:pt x="44" y="263"/>
                    </a:lnTo>
                    <a:lnTo>
                      <a:pt x="68" y="241"/>
                    </a:lnTo>
                    <a:lnTo>
                      <a:pt x="98" y="216"/>
                    </a:lnTo>
                    <a:lnTo>
                      <a:pt x="116" y="203"/>
                    </a:lnTo>
                    <a:lnTo>
                      <a:pt x="134" y="190"/>
                    </a:lnTo>
                    <a:lnTo>
                      <a:pt x="154" y="176"/>
                    </a:lnTo>
                    <a:lnTo>
                      <a:pt x="176" y="162"/>
                    </a:lnTo>
                    <a:lnTo>
                      <a:pt x="199" y="148"/>
                    </a:lnTo>
                    <a:lnTo>
                      <a:pt x="222" y="134"/>
                    </a:lnTo>
                    <a:lnTo>
                      <a:pt x="248" y="120"/>
                    </a:lnTo>
                    <a:lnTo>
                      <a:pt x="276" y="107"/>
                    </a:lnTo>
                    <a:lnTo>
                      <a:pt x="303" y="93"/>
                    </a:lnTo>
                    <a:lnTo>
                      <a:pt x="333" y="81"/>
                    </a:lnTo>
                    <a:lnTo>
                      <a:pt x="364" y="69"/>
                    </a:lnTo>
                    <a:lnTo>
                      <a:pt x="396" y="56"/>
                    </a:lnTo>
                    <a:lnTo>
                      <a:pt x="431" y="46"/>
                    </a:lnTo>
                    <a:lnTo>
                      <a:pt x="466" y="37"/>
                    </a:lnTo>
                    <a:lnTo>
                      <a:pt x="540" y="19"/>
                    </a:lnTo>
                    <a:lnTo>
                      <a:pt x="621" y="7"/>
                    </a:lnTo>
                    <a:lnTo>
                      <a:pt x="706" y="0"/>
                    </a:lnTo>
                    <a:lnTo>
                      <a:pt x="764" y="20"/>
                    </a:lnTo>
                    <a:lnTo>
                      <a:pt x="793" y="30"/>
                    </a:lnTo>
                    <a:lnTo>
                      <a:pt x="828" y="44"/>
                    </a:lnTo>
                    <a:lnTo>
                      <a:pt x="865" y="59"/>
                    </a:lnTo>
                    <a:lnTo>
                      <a:pt x="906" y="76"/>
                    </a:lnTo>
                    <a:lnTo>
                      <a:pt x="948" y="96"/>
                    </a:lnTo>
                    <a:lnTo>
                      <a:pt x="969" y="107"/>
                    </a:lnTo>
                    <a:lnTo>
                      <a:pt x="992" y="118"/>
                    </a:lnTo>
                    <a:lnTo>
                      <a:pt x="1014" y="130"/>
                    </a:lnTo>
                    <a:lnTo>
                      <a:pt x="1036" y="143"/>
                    </a:lnTo>
                    <a:lnTo>
                      <a:pt x="1058" y="156"/>
                    </a:lnTo>
                    <a:lnTo>
                      <a:pt x="1080" y="169"/>
                    </a:lnTo>
                    <a:lnTo>
                      <a:pt x="1101" y="183"/>
                    </a:lnTo>
                    <a:lnTo>
                      <a:pt x="1123" y="197"/>
                    </a:lnTo>
                    <a:lnTo>
                      <a:pt x="1143" y="213"/>
                    </a:lnTo>
                    <a:lnTo>
                      <a:pt x="1164" y="228"/>
                    </a:lnTo>
                    <a:lnTo>
                      <a:pt x="1203" y="260"/>
                    </a:lnTo>
                    <a:lnTo>
                      <a:pt x="1238" y="295"/>
                    </a:lnTo>
                    <a:lnTo>
                      <a:pt x="1051" y="394"/>
                    </a:lnTo>
                    <a:lnTo>
                      <a:pt x="1043" y="404"/>
                    </a:lnTo>
                    <a:lnTo>
                      <a:pt x="1023" y="433"/>
                    </a:lnTo>
                    <a:lnTo>
                      <a:pt x="995" y="483"/>
                    </a:lnTo>
                    <a:lnTo>
                      <a:pt x="978" y="514"/>
                    </a:lnTo>
                    <a:lnTo>
                      <a:pt x="960" y="552"/>
                    </a:lnTo>
                    <a:lnTo>
                      <a:pt x="943" y="594"/>
                    </a:lnTo>
                    <a:lnTo>
                      <a:pt x="924" y="640"/>
                    </a:lnTo>
                    <a:lnTo>
                      <a:pt x="906" y="693"/>
                    </a:lnTo>
                    <a:lnTo>
                      <a:pt x="888" y="749"/>
                    </a:lnTo>
                    <a:lnTo>
                      <a:pt x="871" y="811"/>
                    </a:lnTo>
                    <a:lnTo>
                      <a:pt x="855" y="878"/>
                    </a:lnTo>
                    <a:lnTo>
                      <a:pt x="830" y="1026"/>
                    </a:lnTo>
                    <a:lnTo>
                      <a:pt x="823" y="1035"/>
                    </a:lnTo>
                    <a:lnTo>
                      <a:pt x="798" y="1055"/>
                    </a:lnTo>
                    <a:lnTo>
                      <a:pt x="780" y="1067"/>
                    </a:lnTo>
                    <a:lnTo>
                      <a:pt x="758" y="1079"/>
                    </a:lnTo>
                    <a:lnTo>
                      <a:pt x="733" y="1090"/>
                    </a:lnTo>
                    <a:lnTo>
                      <a:pt x="703" y="1100"/>
                    </a:lnTo>
                    <a:lnTo>
                      <a:pt x="633" y="1109"/>
                    </a:lnTo>
                    <a:lnTo>
                      <a:pt x="549" y="1100"/>
                    </a:lnTo>
                    <a:lnTo>
                      <a:pt x="501" y="1086"/>
                    </a:lnTo>
                    <a:lnTo>
                      <a:pt x="451" y="1064"/>
                    </a:lnTo>
                    <a:lnTo>
                      <a:pt x="425" y="1050"/>
                    </a:lnTo>
                    <a:lnTo>
                      <a:pt x="398" y="1034"/>
                    </a:lnTo>
                    <a:lnTo>
                      <a:pt x="370" y="1016"/>
                    </a:lnTo>
                    <a:lnTo>
                      <a:pt x="341" y="995"/>
                    </a:lnTo>
                    <a:lnTo>
                      <a:pt x="326" y="891"/>
                    </a:lnTo>
                    <a:lnTo>
                      <a:pt x="312" y="786"/>
                    </a:lnTo>
                    <a:lnTo>
                      <a:pt x="297" y="665"/>
                    </a:lnTo>
                    <a:lnTo>
                      <a:pt x="282" y="543"/>
                    </a:lnTo>
                    <a:lnTo>
                      <a:pt x="270" y="439"/>
                    </a:lnTo>
                    <a:lnTo>
                      <a:pt x="269" y="337"/>
                    </a:lnTo>
                    <a:close/>
                  </a:path>
                </a:pathLst>
              </a:custGeom>
              <a:solidFill>
                <a:srgbClr val="4766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9" name="Freeform 58"/>
              <p:cNvSpPr>
                <a:spLocks/>
              </p:cNvSpPr>
              <p:nvPr/>
            </p:nvSpPr>
            <p:spPr bwMode="auto">
              <a:xfrm>
                <a:off x="1953" y="3400"/>
                <a:ext cx="168" cy="265"/>
              </a:xfrm>
              <a:custGeom>
                <a:avLst/>
                <a:gdLst>
                  <a:gd name="T0" fmla="*/ 12 w 335"/>
                  <a:gd name="T1" fmla="*/ 0 h 530"/>
                  <a:gd name="T2" fmla="*/ 316 w 335"/>
                  <a:gd name="T3" fmla="*/ 123 h 530"/>
                  <a:gd name="T4" fmla="*/ 301 w 335"/>
                  <a:gd name="T5" fmla="*/ 131 h 530"/>
                  <a:gd name="T6" fmla="*/ 264 w 335"/>
                  <a:gd name="T7" fmla="*/ 144 h 530"/>
                  <a:gd name="T8" fmla="*/ 213 w 335"/>
                  <a:gd name="T9" fmla="*/ 157 h 530"/>
                  <a:gd name="T10" fmla="*/ 154 w 335"/>
                  <a:gd name="T11" fmla="*/ 159 h 530"/>
                  <a:gd name="T12" fmla="*/ 180 w 335"/>
                  <a:gd name="T13" fmla="*/ 182 h 530"/>
                  <a:gd name="T14" fmla="*/ 200 w 335"/>
                  <a:gd name="T15" fmla="*/ 192 h 530"/>
                  <a:gd name="T16" fmla="*/ 226 w 335"/>
                  <a:gd name="T17" fmla="*/ 204 h 530"/>
                  <a:gd name="T18" fmla="*/ 262 w 335"/>
                  <a:gd name="T19" fmla="*/ 215 h 530"/>
                  <a:gd name="T20" fmla="*/ 307 w 335"/>
                  <a:gd name="T21" fmla="*/ 224 h 530"/>
                  <a:gd name="T22" fmla="*/ 244 w 335"/>
                  <a:gd name="T23" fmla="*/ 236 h 530"/>
                  <a:gd name="T24" fmla="*/ 145 w 335"/>
                  <a:gd name="T25" fmla="*/ 246 h 530"/>
                  <a:gd name="T26" fmla="*/ 163 w 335"/>
                  <a:gd name="T27" fmla="*/ 257 h 530"/>
                  <a:gd name="T28" fmla="*/ 183 w 335"/>
                  <a:gd name="T29" fmla="*/ 267 h 530"/>
                  <a:gd name="T30" fmla="*/ 208 w 335"/>
                  <a:gd name="T31" fmla="*/ 280 h 530"/>
                  <a:gd name="T32" fmla="*/ 238 w 335"/>
                  <a:gd name="T33" fmla="*/ 292 h 530"/>
                  <a:gd name="T34" fmla="*/ 268 w 335"/>
                  <a:gd name="T35" fmla="*/ 303 h 530"/>
                  <a:gd name="T36" fmla="*/ 328 w 335"/>
                  <a:gd name="T37" fmla="*/ 313 h 530"/>
                  <a:gd name="T38" fmla="*/ 257 w 335"/>
                  <a:gd name="T39" fmla="*/ 326 h 530"/>
                  <a:gd name="T40" fmla="*/ 199 w 335"/>
                  <a:gd name="T41" fmla="*/ 334 h 530"/>
                  <a:gd name="T42" fmla="*/ 154 w 335"/>
                  <a:gd name="T43" fmla="*/ 338 h 530"/>
                  <a:gd name="T44" fmla="*/ 163 w 335"/>
                  <a:gd name="T45" fmla="*/ 346 h 530"/>
                  <a:gd name="T46" fmla="*/ 174 w 335"/>
                  <a:gd name="T47" fmla="*/ 354 h 530"/>
                  <a:gd name="T48" fmla="*/ 189 w 335"/>
                  <a:gd name="T49" fmla="*/ 364 h 530"/>
                  <a:gd name="T50" fmla="*/ 210 w 335"/>
                  <a:gd name="T51" fmla="*/ 375 h 530"/>
                  <a:gd name="T52" fmla="*/ 236 w 335"/>
                  <a:gd name="T53" fmla="*/ 388 h 530"/>
                  <a:gd name="T54" fmla="*/ 266 w 335"/>
                  <a:gd name="T55" fmla="*/ 399 h 530"/>
                  <a:gd name="T56" fmla="*/ 301 w 335"/>
                  <a:gd name="T57" fmla="*/ 411 h 530"/>
                  <a:gd name="T58" fmla="*/ 291 w 335"/>
                  <a:gd name="T59" fmla="*/ 417 h 530"/>
                  <a:gd name="T60" fmla="*/ 264 w 335"/>
                  <a:gd name="T61" fmla="*/ 429 h 530"/>
                  <a:gd name="T62" fmla="*/ 219 w 335"/>
                  <a:gd name="T63" fmla="*/ 439 h 530"/>
                  <a:gd name="T64" fmla="*/ 159 w 335"/>
                  <a:gd name="T65" fmla="*/ 442 h 530"/>
                  <a:gd name="T66" fmla="*/ 187 w 335"/>
                  <a:gd name="T67" fmla="*/ 466 h 530"/>
                  <a:gd name="T68" fmla="*/ 206 w 335"/>
                  <a:gd name="T69" fmla="*/ 478 h 530"/>
                  <a:gd name="T70" fmla="*/ 227 w 335"/>
                  <a:gd name="T71" fmla="*/ 490 h 530"/>
                  <a:gd name="T72" fmla="*/ 253 w 335"/>
                  <a:gd name="T73" fmla="*/ 501 h 530"/>
                  <a:gd name="T74" fmla="*/ 278 w 335"/>
                  <a:gd name="T75" fmla="*/ 512 h 530"/>
                  <a:gd name="T76" fmla="*/ 306 w 335"/>
                  <a:gd name="T77" fmla="*/ 522 h 530"/>
                  <a:gd name="T78" fmla="*/ 335 w 335"/>
                  <a:gd name="T79" fmla="*/ 530 h 530"/>
                  <a:gd name="T80" fmla="*/ 199 w 335"/>
                  <a:gd name="T81" fmla="*/ 530 h 530"/>
                  <a:gd name="T82" fmla="*/ 113 w 335"/>
                  <a:gd name="T83" fmla="*/ 502 h 530"/>
                  <a:gd name="T84" fmla="*/ 65 w 335"/>
                  <a:gd name="T85" fmla="*/ 464 h 530"/>
                  <a:gd name="T86" fmla="*/ 46 w 335"/>
                  <a:gd name="T87" fmla="*/ 437 h 530"/>
                  <a:gd name="T88" fmla="*/ 9 w 335"/>
                  <a:gd name="T89" fmla="*/ 276 h 530"/>
                  <a:gd name="T90" fmla="*/ 0 w 335"/>
                  <a:gd name="T91" fmla="*/ 137 h 530"/>
                  <a:gd name="T92" fmla="*/ 7 w 335"/>
                  <a:gd name="T93" fmla="*/ 38 h 530"/>
                  <a:gd name="T94" fmla="*/ 12 w 335"/>
                  <a:gd name="T95" fmla="*/ 0 h 530"/>
                  <a:gd name="T96" fmla="*/ 12 w 335"/>
                  <a:gd name="T97" fmla="*/ 0 h 53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35"/>
                  <a:gd name="T148" fmla="*/ 0 h 530"/>
                  <a:gd name="T149" fmla="*/ 335 w 335"/>
                  <a:gd name="T150" fmla="*/ 530 h 53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35" h="530">
                    <a:moveTo>
                      <a:pt x="12" y="0"/>
                    </a:moveTo>
                    <a:lnTo>
                      <a:pt x="316" y="123"/>
                    </a:lnTo>
                    <a:lnTo>
                      <a:pt x="301" y="131"/>
                    </a:lnTo>
                    <a:lnTo>
                      <a:pt x="264" y="144"/>
                    </a:lnTo>
                    <a:lnTo>
                      <a:pt x="213" y="157"/>
                    </a:lnTo>
                    <a:lnTo>
                      <a:pt x="154" y="159"/>
                    </a:lnTo>
                    <a:lnTo>
                      <a:pt x="180" y="182"/>
                    </a:lnTo>
                    <a:lnTo>
                      <a:pt x="200" y="192"/>
                    </a:lnTo>
                    <a:lnTo>
                      <a:pt x="226" y="204"/>
                    </a:lnTo>
                    <a:lnTo>
                      <a:pt x="262" y="215"/>
                    </a:lnTo>
                    <a:lnTo>
                      <a:pt x="307" y="224"/>
                    </a:lnTo>
                    <a:lnTo>
                      <a:pt x="244" y="236"/>
                    </a:lnTo>
                    <a:lnTo>
                      <a:pt x="145" y="246"/>
                    </a:lnTo>
                    <a:lnTo>
                      <a:pt x="163" y="257"/>
                    </a:lnTo>
                    <a:lnTo>
                      <a:pt x="183" y="267"/>
                    </a:lnTo>
                    <a:lnTo>
                      <a:pt x="208" y="280"/>
                    </a:lnTo>
                    <a:lnTo>
                      <a:pt x="238" y="292"/>
                    </a:lnTo>
                    <a:lnTo>
                      <a:pt x="268" y="303"/>
                    </a:lnTo>
                    <a:lnTo>
                      <a:pt x="328" y="313"/>
                    </a:lnTo>
                    <a:lnTo>
                      <a:pt x="257" y="326"/>
                    </a:lnTo>
                    <a:lnTo>
                      <a:pt x="199" y="334"/>
                    </a:lnTo>
                    <a:lnTo>
                      <a:pt x="154" y="338"/>
                    </a:lnTo>
                    <a:lnTo>
                      <a:pt x="163" y="346"/>
                    </a:lnTo>
                    <a:lnTo>
                      <a:pt x="174" y="354"/>
                    </a:lnTo>
                    <a:lnTo>
                      <a:pt x="189" y="364"/>
                    </a:lnTo>
                    <a:lnTo>
                      <a:pt x="210" y="375"/>
                    </a:lnTo>
                    <a:lnTo>
                      <a:pt x="236" y="388"/>
                    </a:lnTo>
                    <a:lnTo>
                      <a:pt x="266" y="399"/>
                    </a:lnTo>
                    <a:lnTo>
                      <a:pt x="301" y="411"/>
                    </a:lnTo>
                    <a:lnTo>
                      <a:pt x="291" y="417"/>
                    </a:lnTo>
                    <a:lnTo>
                      <a:pt x="264" y="429"/>
                    </a:lnTo>
                    <a:lnTo>
                      <a:pt x="219" y="439"/>
                    </a:lnTo>
                    <a:lnTo>
                      <a:pt x="159" y="442"/>
                    </a:lnTo>
                    <a:lnTo>
                      <a:pt x="187" y="466"/>
                    </a:lnTo>
                    <a:lnTo>
                      <a:pt x="206" y="478"/>
                    </a:lnTo>
                    <a:lnTo>
                      <a:pt x="227" y="490"/>
                    </a:lnTo>
                    <a:lnTo>
                      <a:pt x="253" y="501"/>
                    </a:lnTo>
                    <a:lnTo>
                      <a:pt x="278" y="512"/>
                    </a:lnTo>
                    <a:lnTo>
                      <a:pt x="306" y="522"/>
                    </a:lnTo>
                    <a:lnTo>
                      <a:pt x="335" y="530"/>
                    </a:lnTo>
                    <a:lnTo>
                      <a:pt x="199" y="530"/>
                    </a:lnTo>
                    <a:lnTo>
                      <a:pt x="113" y="502"/>
                    </a:lnTo>
                    <a:lnTo>
                      <a:pt x="65" y="464"/>
                    </a:lnTo>
                    <a:lnTo>
                      <a:pt x="46" y="437"/>
                    </a:lnTo>
                    <a:lnTo>
                      <a:pt x="9" y="276"/>
                    </a:lnTo>
                    <a:lnTo>
                      <a:pt x="0" y="137"/>
                    </a:lnTo>
                    <a:lnTo>
                      <a:pt x="7" y="3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D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0" name="Freeform 59"/>
              <p:cNvSpPr>
                <a:spLocks/>
              </p:cNvSpPr>
              <p:nvPr/>
            </p:nvSpPr>
            <p:spPr bwMode="auto">
              <a:xfrm>
                <a:off x="1851" y="3264"/>
                <a:ext cx="499" cy="192"/>
              </a:xfrm>
              <a:custGeom>
                <a:avLst/>
                <a:gdLst>
                  <a:gd name="T0" fmla="*/ 626 w 997"/>
                  <a:gd name="T1" fmla="*/ 377 h 386"/>
                  <a:gd name="T2" fmla="*/ 675 w 997"/>
                  <a:gd name="T3" fmla="*/ 340 h 386"/>
                  <a:gd name="T4" fmla="*/ 725 w 997"/>
                  <a:gd name="T5" fmla="*/ 303 h 386"/>
                  <a:gd name="T6" fmla="*/ 783 w 997"/>
                  <a:gd name="T7" fmla="*/ 263 h 386"/>
                  <a:gd name="T8" fmla="*/ 846 w 997"/>
                  <a:gd name="T9" fmla="*/ 222 h 386"/>
                  <a:gd name="T10" fmla="*/ 909 w 997"/>
                  <a:gd name="T11" fmla="*/ 186 h 386"/>
                  <a:gd name="T12" fmla="*/ 970 w 997"/>
                  <a:gd name="T13" fmla="*/ 158 h 386"/>
                  <a:gd name="T14" fmla="*/ 982 w 997"/>
                  <a:gd name="T15" fmla="*/ 135 h 386"/>
                  <a:gd name="T16" fmla="*/ 939 w 997"/>
                  <a:gd name="T17" fmla="*/ 99 h 386"/>
                  <a:gd name="T18" fmla="*/ 892 w 997"/>
                  <a:gd name="T19" fmla="*/ 65 h 386"/>
                  <a:gd name="T20" fmla="*/ 856 w 997"/>
                  <a:gd name="T21" fmla="*/ 39 h 386"/>
                  <a:gd name="T22" fmla="*/ 816 w 997"/>
                  <a:gd name="T23" fmla="*/ 15 h 386"/>
                  <a:gd name="T24" fmla="*/ 806 w 997"/>
                  <a:gd name="T25" fmla="*/ 19 h 386"/>
                  <a:gd name="T26" fmla="*/ 832 w 997"/>
                  <a:gd name="T27" fmla="*/ 56 h 386"/>
                  <a:gd name="T28" fmla="*/ 878 w 997"/>
                  <a:gd name="T29" fmla="*/ 144 h 386"/>
                  <a:gd name="T30" fmla="*/ 841 w 997"/>
                  <a:gd name="T31" fmla="*/ 117 h 386"/>
                  <a:gd name="T32" fmla="*/ 786 w 997"/>
                  <a:gd name="T33" fmla="*/ 80 h 386"/>
                  <a:gd name="T34" fmla="*/ 753 w 997"/>
                  <a:gd name="T35" fmla="*/ 60 h 386"/>
                  <a:gd name="T36" fmla="*/ 718 w 997"/>
                  <a:gd name="T37" fmla="*/ 40 h 386"/>
                  <a:gd name="T38" fmla="*/ 695 w 997"/>
                  <a:gd name="T39" fmla="*/ 38 h 386"/>
                  <a:gd name="T40" fmla="*/ 721 w 997"/>
                  <a:gd name="T41" fmla="*/ 80 h 386"/>
                  <a:gd name="T42" fmla="*/ 751 w 997"/>
                  <a:gd name="T43" fmla="*/ 134 h 386"/>
                  <a:gd name="T44" fmla="*/ 758 w 997"/>
                  <a:gd name="T45" fmla="*/ 178 h 386"/>
                  <a:gd name="T46" fmla="*/ 728 w 997"/>
                  <a:gd name="T47" fmla="*/ 158 h 386"/>
                  <a:gd name="T48" fmla="*/ 681 w 997"/>
                  <a:gd name="T49" fmla="*/ 131 h 386"/>
                  <a:gd name="T50" fmla="*/ 618 w 997"/>
                  <a:gd name="T51" fmla="*/ 98 h 386"/>
                  <a:gd name="T52" fmla="*/ 542 w 997"/>
                  <a:gd name="T53" fmla="*/ 65 h 386"/>
                  <a:gd name="T54" fmla="*/ 452 w 997"/>
                  <a:gd name="T55" fmla="*/ 35 h 386"/>
                  <a:gd name="T56" fmla="*/ 353 w 997"/>
                  <a:gd name="T57" fmla="*/ 12 h 386"/>
                  <a:gd name="T58" fmla="*/ 258 w 997"/>
                  <a:gd name="T59" fmla="*/ 6 h 386"/>
                  <a:gd name="T60" fmla="*/ 321 w 997"/>
                  <a:gd name="T61" fmla="*/ 34 h 386"/>
                  <a:gd name="T62" fmla="*/ 381 w 997"/>
                  <a:gd name="T63" fmla="*/ 63 h 386"/>
                  <a:gd name="T64" fmla="*/ 446 w 997"/>
                  <a:gd name="T65" fmla="*/ 100 h 386"/>
                  <a:gd name="T66" fmla="*/ 511 w 997"/>
                  <a:gd name="T67" fmla="*/ 141 h 386"/>
                  <a:gd name="T68" fmla="*/ 568 w 997"/>
                  <a:gd name="T69" fmla="*/ 186 h 386"/>
                  <a:gd name="T70" fmla="*/ 622 w 997"/>
                  <a:gd name="T71" fmla="*/ 256 h 386"/>
                  <a:gd name="T72" fmla="*/ 591 w 997"/>
                  <a:gd name="T73" fmla="*/ 237 h 386"/>
                  <a:gd name="T74" fmla="*/ 541 w 997"/>
                  <a:gd name="T75" fmla="*/ 208 h 386"/>
                  <a:gd name="T76" fmla="*/ 469 w 997"/>
                  <a:gd name="T77" fmla="*/ 174 h 386"/>
                  <a:gd name="T78" fmla="*/ 381 w 997"/>
                  <a:gd name="T79" fmla="*/ 138 h 386"/>
                  <a:gd name="T80" fmla="*/ 281 w 997"/>
                  <a:gd name="T81" fmla="*/ 105 h 386"/>
                  <a:gd name="T82" fmla="*/ 172 w 997"/>
                  <a:gd name="T83" fmla="*/ 82 h 386"/>
                  <a:gd name="T84" fmla="*/ 0 w 997"/>
                  <a:gd name="T85" fmla="*/ 76 h 386"/>
                  <a:gd name="T86" fmla="*/ 102 w 997"/>
                  <a:gd name="T87" fmla="*/ 98 h 386"/>
                  <a:gd name="T88" fmla="*/ 235 w 997"/>
                  <a:gd name="T89" fmla="*/ 134 h 386"/>
                  <a:gd name="T90" fmla="*/ 305 w 997"/>
                  <a:gd name="T91" fmla="*/ 158 h 386"/>
                  <a:gd name="T92" fmla="*/ 369 w 997"/>
                  <a:gd name="T93" fmla="*/ 184 h 386"/>
                  <a:gd name="T94" fmla="*/ 422 w 997"/>
                  <a:gd name="T95" fmla="*/ 216 h 386"/>
                  <a:gd name="T96" fmla="*/ 465 w 997"/>
                  <a:gd name="T97" fmla="*/ 247 h 386"/>
                  <a:gd name="T98" fmla="*/ 536 w 997"/>
                  <a:gd name="T99" fmla="*/ 307 h 386"/>
                  <a:gd name="T100" fmla="*/ 586 w 997"/>
                  <a:gd name="T101" fmla="*/ 354 h 386"/>
                  <a:gd name="T102" fmla="*/ 615 w 997"/>
                  <a:gd name="T103" fmla="*/ 386 h 38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997"/>
                  <a:gd name="T157" fmla="*/ 0 h 386"/>
                  <a:gd name="T158" fmla="*/ 997 w 997"/>
                  <a:gd name="T159" fmla="*/ 386 h 38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997" h="386">
                    <a:moveTo>
                      <a:pt x="615" y="386"/>
                    </a:moveTo>
                    <a:lnTo>
                      <a:pt x="626" y="377"/>
                    </a:lnTo>
                    <a:lnTo>
                      <a:pt x="655" y="354"/>
                    </a:lnTo>
                    <a:lnTo>
                      <a:pt x="675" y="340"/>
                    </a:lnTo>
                    <a:lnTo>
                      <a:pt x="699" y="322"/>
                    </a:lnTo>
                    <a:lnTo>
                      <a:pt x="725" y="303"/>
                    </a:lnTo>
                    <a:lnTo>
                      <a:pt x="753" y="283"/>
                    </a:lnTo>
                    <a:lnTo>
                      <a:pt x="783" y="263"/>
                    </a:lnTo>
                    <a:lnTo>
                      <a:pt x="814" y="242"/>
                    </a:lnTo>
                    <a:lnTo>
                      <a:pt x="846" y="222"/>
                    </a:lnTo>
                    <a:lnTo>
                      <a:pt x="878" y="203"/>
                    </a:lnTo>
                    <a:lnTo>
                      <a:pt x="909" y="186"/>
                    </a:lnTo>
                    <a:lnTo>
                      <a:pt x="941" y="171"/>
                    </a:lnTo>
                    <a:lnTo>
                      <a:pt x="970" y="158"/>
                    </a:lnTo>
                    <a:lnTo>
                      <a:pt x="997" y="148"/>
                    </a:lnTo>
                    <a:lnTo>
                      <a:pt x="982" y="135"/>
                    </a:lnTo>
                    <a:lnTo>
                      <a:pt x="963" y="119"/>
                    </a:lnTo>
                    <a:lnTo>
                      <a:pt x="939" y="99"/>
                    </a:lnTo>
                    <a:lnTo>
                      <a:pt x="908" y="76"/>
                    </a:lnTo>
                    <a:lnTo>
                      <a:pt x="892" y="65"/>
                    </a:lnTo>
                    <a:lnTo>
                      <a:pt x="874" y="52"/>
                    </a:lnTo>
                    <a:lnTo>
                      <a:pt x="856" y="39"/>
                    </a:lnTo>
                    <a:lnTo>
                      <a:pt x="836" y="28"/>
                    </a:lnTo>
                    <a:lnTo>
                      <a:pt x="816" y="15"/>
                    </a:lnTo>
                    <a:lnTo>
                      <a:pt x="795" y="4"/>
                    </a:lnTo>
                    <a:lnTo>
                      <a:pt x="806" y="19"/>
                    </a:lnTo>
                    <a:lnTo>
                      <a:pt x="818" y="36"/>
                    </a:lnTo>
                    <a:lnTo>
                      <a:pt x="832" y="56"/>
                    </a:lnTo>
                    <a:lnTo>
                      <a:pt x="861" y="102"/>
                    </a:lnTo>
                    <a:lnTo>
                      <a:pt x="878" y="144"/>
                    </a:lnTo>
                    <a:lnTo>
                      <a:pt x="861" y="132"/>
                    </a:lnTo>
                    <a:lnTo>
                      <a:pt x="841" y="117"/>
                    </a:lnTo>
                    <a:lnTo>
                      <a:pt x="816" y="100"/>
                    </a:lnTo>
                    <a:lnTo>
                      <a:pt x="786" y="80"/>
                    </a:lnTo>
                    <a:lnTo>
                      <a:pt x="769" y="71"/>
                    </a:lnTo>
                    <a:lnTo>
                      <a:pt x="753" y="60"/>
                    </a:lnTo>
                    <a:lnTo>
                      <a:pt x="736" y="50"/>
                    </a:lnTo>
                    <a:lnTo>
                      <a:pt x="718" y="40"/>
                    </a:lnTo>
                    <a:lnTo>
                      <a:pt x="682" y="21"/>
                    </a:lnTo>
                    <a:lnTo>
                      <a:pt x="695" y="38"/>
                    </a:lnTo>
                    <a:lnTo>
                      <a:pt x="706" y="57"/>
                    </a:lnTo>
                    <a:lnTo>
                      <a:pt x="721" y="80"/>
                    </a:lnTo>
                    <a:lnTo>
                      <a:pt x="736" y="107"/>
                    </a:lnTo>
                    <a:lnTo>
                      <a:pt x="751" y="134"/>
                    </a:lnTo>
                    <a:lnTo>
                      <a:pt x="767" y="185"/>
                    </a:lnTo>
                    <a:lnTo>
                      <a:pt x="758" y="178"/>
                    </a:lnTo>
                    <a:lnTo>
                      <a:pt x="745" y="169"/>
                    </a:lnTo>
                    <a:lnTo>
                      <a:pt x="728" y="158"/>
                    </a:lnTo>
                    <a:lnTo>
                      <a:pt x="706" y="145"/>
                    </a:lnTo>
                    <a:lnTo>
                      <a:pt x="681" y="131"/>
                    </a:lnTo>
                    <a:lnTo>
                      <a:pt x="652" y="114"/>
                    </a:lnTo>
                    <a:lnTo>
                      <a:pt x="618" y="98"/>
                    </a:lnTo>
                    <a:lnTo>
                      <a:pt x="581" y="81"/>
                    </a:lnTo>
                    <a:lnTo>
                      <a:pt x="542" y="65"/>
                    </a:lnTo>
                    <a:lnTo>
                      <a:pt x="499" y="49"/>
                    </a:lnTo>
                    <a:lnTo>
                      <a:pt x="452" y="35"/>
                    </a:lnTo>
                    <a:lnTo>
                      <a:pt x="404" y="23"/>
                    </a:lnTo>
                    <a:lnTo>
                      <a:pt x="353" y="12"/>
                    </a:lnTo>
                    <a:lnTo>
                      <a:pt x="244" y="0"/>
                    </a:lnTo>
                    <a:lnTo>
                      <a:pt x="258" y="6"/>
                    </a:lnTo>
                    <a:lnTo>
                      <a:pt x="296" y="23"/>
                    </a:lnTo>
                    <a:lnTo>
                      <a:pt x="321" y="34"/>
                    </a:lnTo>
                    <a:lnTo>
                      <a:pt x="350" y="49"/>
                    </a:lnTo>
                    <a:lnTo>
                      <a:pt x="381" y="63"/>
                    </a:lnTo>
                    <a:lnTo>
                      <a:pt x="413" y="81"/>
                    </a:lnTo>
                    <a:lnTo>
                      <a:pt x="446" y="100"/>
                    </a:lnTo>
                    <a:lnTo>
                      <a:pt x="480" y="120"/>
                    </a:lnTo>
                    <a:lnTo>
                      <a:pt x="511" y="141"/>
                    </a:lnTo>
                    <a:lnTo>
                      <a:pt x="541" y="163"/>
                    </a:lnTo>
                    <a:lnTo>
                      <a:pt x="568" y="186"/>
                    </a:lnTo>
                    <a:lnTo>
                      <a:pt x="591" y="209"/>
                    </a:lnTo>
                    <a:lnTo>
                      <a:pt x="622" y="256"/>
                    </a:lnTo>
                    <a:lnTo>
                      <a:pt x="608" y="247"/>
                    </a:lnTo>
                    <a:lnTo>
                      <a:pt x="591" y="237"/>
                    </a:lnTo>
                    <a:lnTo>
                      <a:pt x="569" y="224"/>
                    </a:lnTo>
                    <a:lnTo>
                      <a:pt x="541" y="208"/>
                    </a:lnTo>
                    <a:lnTo>
                      <a:pt x="507" y="192"/>
                    </a:lnTo>
                    <a:lnTo>
                      <a:pt x="469" y="174"/>
                    </a:lnTo>
                    <a:lnTo>
                      <a:pt x="427" y="156"/>
                    </a:lnTo>
                    <a:lnTo>
                      <a:pt x="381" y="138"/>
                    </a:lnTo>
                    <a:lnTo>
                      <a:pt x="333" y="121"/>
                    </a:lnTo>
                    <a:lnTo>
                      <a:pt x="281" y="105"/>
                    </a:lnTo>
                    <a:lnTo>
                      <a:pt x="228" y="93"/>
                    </a:lnTo>
                    <a:lnTo>
                      <a:pt x="172" y="82"/>
                    </a:lnTo>
                    <a:lnTo>
                      <a:pt x="115" y="76"/>
                    </a:lnTo>
                    <a:lnTo>
                      <a:pt x="0" y="76"/>
                    </a:lnTo>
                    <a:lnTo>
                      <a:pt x="48" y="87"/>
                    </a:lnTo>
                    <a:lnTo>
                      <a:pt x="102" y="98"/>
                    </a:lnTo>
                    <a:lnTo>
                      <a:pt x="166" y="114"/>
                    </a:lnTo>
                    <a:lnTo>
                      <a:pt x="235" y="134"/>
                    </a:lnTo>
                    <a:lnTo>
                      <a:pt x="271" y="145"/>
                    </a:lnTo>
                    <a:lnTo>
                      <a:pt x="305" y="158"/>
                    </a:lnTo>
                    <a:lnTo>
                      <a:pt x="338" y="171"/>
                    </a:lnTo>
                    <a:lnTo>
                      <a:pt x="369" y="184"/>
                    </a:lnTo>
                    <a:lnTo>
                      <a:pt x="397" y="200"/>
                    </a:lnTo>
                    <a:lnTo>
                      <a:pt x="422" y="216"/>
                    </a:lnTo>
                    <a:lnTo>
                      <a:pt x="444" y="231"/>
                    </a:lnTo>
                    <a:lnTo>
                      <a:pt x="465" y="247"/>
                    </a:lnTo>
                    <a:lnTo>
                      <a:pt x="503" y="278"/>
                    </a:lnTo>
                    <a:lnTo>
                      <a:pt x="536" y="307"/>
                    </a:lnTo>
                    <a:lnTo>
                      <a:pt x="564" y="332"/>
                    </a:lnTo>
                    <a:lnTo>
                      <a:pt x="586" y="354"/>
                    </a:lnTo>
                    <a:lnTo>
                      <a:pt x="602" y="371"/>
                    </a:lnTo>
                    <a:lnTo>
                      <a:pt x="615" y="386"/>
                    </a:lnTo>
                    <a:close/>
                  </a:path>
                </a:pathLst>
              </a:custGeom>
              <a:solidFill>
                <a:srgbClr val="6D99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1" name="Freeform 60"/>
              <p:cNvSpPr>
                <a:spLocks/>
              </p:cNvSpPr>
              <p:nvPr/>
            </p:nvSpPr>
            <p:spPr bwMode="auto">
              <a:xfrm>
                <a:off x="2320" y="3512"/>
                <a:ext cx="26" cy="52"/>
              </a:xfrm>
              <a:custGeom>
                <a:avLst/>
                <a:gdLst>
                  <a:gd name="T0" fmla="*/ 10 w 51"/>
                  <a:gd name="T1" fmla="*/ 10 h 104"/>
                  <a:gd name="T2" fmla="*/ 0 w 51"/>
                  <a:gd name="T3" fmla="*/ 86 h 104"/>
                  <a:gd name="T4" fmla="*/ 11 w 51"/>
                  <a:gd name="T5" fmla="*/ 73 h 104"/>
                  <a:gd name="T6" fmla="*/ 29 w 51"/>
                  <a:gd name="T7" fmla="*/ 47 h 104"/>
                  <a:gd name="T8" fmla="*/ 26 w 51"/>
                  <a:gd name="T9" fmla="*/ 66 h 104"/>
                  <a:gd name="T10" fmla="*/ 18 w 51"/>
                  <a:gd name="T11" fmla="*/ 85 h 104"/>
                  <a:gd name="T12" fmla="*/ 7 w 51"/>
                  <a:gd name="T13" fmla="*/ 104 h 104"/>
                  <a:gd name="T14" fmla="*/ 12 w 51"/>
                  <a:gd name="T15" fmla="*/ 100 h 104"/>
                  <a:gd name="T16" fmla="*/ 35 w 51"/>
                  <a:gd name="T17" fmla="*/ 67 h 104"/>
                  <a:gd name="T18" fmla="*/ 51 w 51"/>
                  <a:gd name="T19" fmla="*/ 26 h 104"/>
                  <a:gd name="T20" fmla="*/ 47 w 51"/>
                  <a:gd name="T21" fmla="*/ 9 h 104"/>
                  <a:gd name="T22" fmla="*/ 29 w 51"/>
                  <a:gd name="T23" fmla="*/ 0 h 104"/>
                  <a:gd name="T24" fmla="*/ 10 w 51"/>
                  <a:gd name="T25" fmla="*/ 10 h 104"/>
                  <a:gd name="T26" fmla="*/ 10 w 51"/>
                  <a:gd name="T27" fmla="*/ 10 h 10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1"/>
                  <a:gd name="T43" fmla="*/ 0 h 104"/>
                  <a:gd name="T44" fmla="*/ 51 w 51"/>
                  <a:gd name="T45" fmla="*/ 104 h 10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1" h="104">
                    <a:moveTo>
                      <a:pt x="10" y="10"/>
                    </a:moveTo>
                    <a:lnTo>
                      <a:pt x="0" y="86"/>
                    </a:lnTo>
                    <a:lnTo>
                      <a:pt x="11" y="73"/>
                    </a:lnTo>
                    <a:lnTo>
                      <a:pt x="29" y="47"/>
                    </a:lnTo>
                    <a:lnTo>
                      <a:pt x="26" y="66"/>
                    </a:lnTo>
                    <a:lnTo>
                      <a:pt x="18" y="85"/>
                    </a:lnTo>
                    <a:lnTo>
                      <a:pt x="7" y="104"/>
                    </a:lnTo>
                    <a:lnTo>
                      <a:pt x="12" y="100"/>
                    </a:lnTo>
                    <a:lnTo>
                      <a:pt x="35" y="67"/>
                    </a:lnTo>
                    <a:lnTo>
                      <a:pt x="51" y="26"/>
                    </a:lnTo>
                    <a:lnTo>
                      <a:pt x="47" y="9"/>
                    </a:lnTo>
                    <a:lnTo>
                      <a:pt x="29" y="0"/>
                    </a:lnTo>
                    <a:lnTo>
                      <a:pt x="10" y="10"/>
                    </a:lnTo>
                    <a:close/>
                  </a:path>
                </a:pathLst>
              </a:custGeom>
              <a:solidFill>
                <a:srgbClr val="3148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2" name="Freeform 61"/>
              <p:cNvSpPr>
                <a:spLocks/>
              </p:cNvSpPr>
              <p:nvPr/>
            </p:nvSpPr>
            <p:spPr bwMode="auto">
              <a:xfrm>
                <a:off x="1893" y="3149"/>
                <a:ext cx="523" cy="181"/>
              </a:xfrm>
              <a:custGeom>
                <a:avLst/>
                <a:gdLst>
                  <a:gd name="T0" fmla="*/ 237 w 1046"/>
                  <a:gd name="T1" fmla="*/ 182 h 363"/>
                  <a:gd name="T2" fmla="*/ 342 w 1046"/>
                  <a:gd name="T3" fmla="*/ 208 h 363"/>
                  <a:gd name="T4" fmla="*/ 450 w 1046"/>
                  <a:gd name="T5" fmla="*/ 246 h 363"/>
                  <a:gd name="T6" fmla="*/ 503 w 1046"/>
                  <a:gd name="T7" fmla="*/ 269 h 363"/>
                  <a:gd name="T8" fmla="*/ 554 w 1046"/>
                  <a:gd name="T9" fmla="*/ 297 h 363"/>
                  <a:gd name="T10" fmla="*/ 604 w 1046"/>
                  <a:gd name="T11" fmla="*/ 328 h 363"/>
                  <a:gd name="T12" fmla="*/ 633 w 1046"/>
                  <a:gd name="T13" fmla="*/ 342 h 363"/>
                  <a:gd name="T14" fmla="*/ 586 w 1046"/>
                  <a:gd name="T15" fmla="*/ 288 h 363"/>
                  <a:gd name="T16" fmla="*/ 550 w 1046"/>
                  <a:gd name="T17" fmla="*/ 254 h 363"/>
                  <a:gd name="T18" fmla="*/ 506 w 1046"/>
                  <a:gd name="T19" fmla="*/ 218 h 363"/>
                  <a:gd name="T20" fmla="*/ 454 w 1046"/>
                  <a:gd name="T21" fmla="*/ 182 h 363"/>
                  <a:gd name="T22" fmla="*/ 396 w 1046"/>
                  <a:gd name="T23" fmla="*/ 149 h 363"/>
                  <a:gd name="T24" fmla="*/ 589 w 1046"/>
                  <a:gd name="T25" fmla="*/ 206 h 363"/>
                  <a:gd name="T26" fmla="*/ 641 w 1046"/>
                  <a:gd name="T27" fmla="*/ 236 h 363"/>
                  <a:gd name="T28" fmla="*/ 695 w 1046"/>
                  <a:gd name="T29" fmla="*/ 275 h 363"/>
                  <a:gd name="T30" fmla="*/ 745 w 1046"/>
                  <a:gd name="T31" fmla="*/ 322 h 363"/>
                  <a:gd name="T32" fmla="*/ 760 w 1046"/>
                  <a:gd name="T33" fmla="*/ 328 h 363"/>
                  <a:gd name="T34" fmla="*/ 723 w 1046"/>
                  <a:gd name="T35" fmla="*/ 274 h 363"/>
                  <a:gd name="T36" fmla="*/ 692 w 1046"/>
                  <a:gd name="T37" fmla="*/ 238 h 363"/>
                  <a:gd name="T38" fmla="*/ 650 w 1046"/>
                  <a:gd name="T39" fmla="*/ 198 h 363"/>
                  <a:gd name="T40" fmla="*/ 610 w 1046"/>
                  <a:gd name="T41" fmla="*/ 168 h 363"/>
                  <a:gd name="T42" fmla="*/ 580 w 1046"/>
                  <a:gd name="T43" fmla="*/ 147 h 363"/>
                  <a:gd name="T44" fmla="*/ 547 w 1046"/>
                  <a:gd name="T45" fmla="*/ 126 h 363"/>
                  <a:gd name="T46" fmla="*/ 601 w 1046"/>
                  <a:gd name="T47" fmla="*/ 139 h 363"/>
                  <a:gd name="T48" fmla="*/ 681 w 1046"/>
                  <a:gd name="T49" fmla="*/ 173 h 363"/>
                  <a:gd name="T50" fmla="*/ 740 w 1046"/>
                  <a:gd name="T51" fmla="*/ 201 h 363"/>
                  <a:gd name="T52" fmla="*/ 799 w 1046"/>
                  <a:gd name="T53" fmla="*/ 233 h 363"/>
                  <a:gd name="T54" fmla="*/ 855 w 1046"/>
                  <a:gd name="T55" fmla="*/ 268 h 363"/>
                  <a:gd name="T56" fmla="*/ 926 w 1046"/>
                  <a:gd name="T57" fmla="*/ 324 h 363"/>
                  <a:gd name="T58" fmla="*/ 891 w 1046"/>
                  <a:gd name="T59" fmla="*/ 282 h 363"/>
                  <a:gd name="T60" fmla="*/ 839 w 1046"/>
                  <a:gd name="T61" fmla="*/ 224 h 363"/>
                  <a:gd name="T62" fmla="*/ 775 w 1046"/>
                  <a:gd name="T63" fmla="*/ 158 h 363"/>
                  <a:gd name="T64" fmla="*/ 776 w 1046"/>
                  <a:gd name="T65" fmla="*/ 147 h 363"/>
                  <a:gd name="T66" fmla="*/ 813 w 1046"/>
                  <a:gd name="T67" fmla="*/ 169 h 363"/>
                  <a:gd name="T68" fmla="*/ 850 w 1046"/>
                  <a:gd name="T69" fmla="*/ 192 h 363"/>
                  <a:gd name="T70" fmla="*/ 887 w 1046"/>
                  <a:gd name="T71" fmla="*/ 217 h 363"/>
                  <a:gd name="T72" fmla="*/ 923 w 1046"/>
                  <a:gd name="T73" fmla="*/ 243 h 363"/>
                  <a:gd name="T74" fmla="*/ 985 w 1046"/>
                  <a:gd name="T75" fmla="*/ 299 h 363"/>
                  <a:gd name="T76" fmla="*/ 1046 w 1046"/>
                  <a:gd name="T77" fmla="*/ 298 h 363"/>
                  <a:gd name="T78" fmla="*/ 1003 w 1046"/>
                  <a:gd name="T79" fmla="*/ 254 h 363"/>
                  <a:gd name="T80" fmla="*/ 960 w 1046"/>
                  <a:gd name="T81" fmla="*/ 220 h 363"/>
                  <a:gd name="T82" fmla="*/ 930 w 1046"/>
                  <a:gd name="T83" fmla="*/ 199 h 363"/>
                  <a:gd name="T84" fmla="*/ 895 w 1046"/>
                  <a:gd name="T85" fmla="*/ 177 h 363"/>
                  <a:gd name="T86" fmla="*/ 855 w 1046"/>
                  <a:gd name="T87" fmla="*/ 153 h 363"/>
                  <a:gd name="T88" fmla="*/ 807 w 1046"/>
                  <a:gd name="T89" fmla="*/ 126 h 363"/>
                  <a:gd name="T90" fmla="*/ 754 w 1046"/>
                  <a:gd name="T91" fmla="*/ 97 h 363"/>
                  <a:gd name="T92" fmla="*/ 692 w 1046"/>
                  <a:gd name="T93" fmla="*/ 67 h 363"/>
                  <a:gd name="T94" fmla="*/ 622 w 1046"/>
                  <a:gd name="T95" fmla="*/ 34 h 363"/>
                  <a:gd name="T96" fmla="*/ 546 w 1046"/>
                  <a:gd name="T97" fmla="*/ 0 h 363"/>
                  <a:gd name="T98" fmla="*/ 264 w 1046"/>
                  <a:gd name="T99" fmla="*/ 42 h 363"/>
                  <a:gd name="T100" fmla="*/ 141 w 1046"/>
                  <a:gd name="T101" fmla="*/ 83 h 363"/>
                  <a:gd name="T102" fmla="*/ 0 w 1046"/>
                  <a:gd name="T103" fmla="*/ 150 h 363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046"/>
                  <a:gd name="T157" fmla="*/ 0 h 363"/>
                  <a:gd name="T158" fmla="*/ 1046 w 1046"/>
                  <a:gd name="T159" fmla="*/ 363 h 363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046" h="363">
                    <a:moveTo>
                      <a:pt x="0" y="150"/>
                    </a:moveTo>
                    <a:lnTo>
                      <a:pt x="237" y="182"/>
                    </a:lnTo>
                    <a:lnTo>
                      <a:pt x="288" y="194"/>
                    </a:lnTo>
                    <a:lnTo>
                      <a:pt x="342" y="208"/>
                    </a:lnTo>
                    <a:lnTo>
                      <a:pt x="396" y="225"/>
                    </a:lnTo>
                    <a:lnTo>
                      <a:pt x="450" y="246"/>
                    </a:lnTo>
                    <a:lnTo>
                      <a:pt x="476" y="258"/>
                    </a:lnTo>
                    <a:lnTo>
                      <a:pt x="503" y="269"/>
                    </a:lnTo>
                    <a:lnTo>
                      <a:pt x="529" y="283"/>
                    </a:lnTo>
                    <a:lnTo>
                      <a:pt x="554" y="297"/>
                    </a:lnTo>
                    <a:lnTo>
                      <a:pt x="579" y="312"/>
                    </a:lnTo>
                    <a:lnTo>
                      <a:pt x="604" y="328"/>
                    </a:lnTo>
                    <a:lnTo>
                      <a:pt x="649" y="363"/>
                    </a:lnTo>
                    <a:lnTo>
                      <a:pt x="633" y="342"/>
                    </a:lnTo>
                    <a:lnTo>
                      <a:pt x="613" y="318"/>
                    </a:lnTo>
                    <a:lnTo>
                      <a:pt x="586" y="288"/>
                    </a:lnTo>
                    <a:lnTo>
                      <a:pt x="569" y="271"/>
                    </a:lnTo>
                    <a:lnTo>
                      <a:pt x="550" y="254"/>
                    </a:lnTo>
                    <a:lnTo>
                      <a:pt x="529" y="236"/>
                    </a:lnTo>
                    <a:lnTo>
                      <a:pt x="506" y="218"/>
                    </a:lnTo>
                    <a:lnTo>
                      <a:pt x="482" y="200"/>
                    </a:lnTo>
                    <a:lnTo>
                      <a:pt x="454" y="182"/>
                    </a:lnTo>
                    <a:lnTo>
                      <a:pt x="426" y="164"/>
                    </a:lnTo>
                    <a:lnTo>
                      <a:pt x="396" y="149"/>
                    </a:lnTo>
                    <a:lnTo>
                      <a:pt x="563" y="194"/>
                    </a:lnTo>
                    <a:lnTo>
                      <a:pt x="589" y="206"/>
                    </a:lnTo>
                    <a:lnTo>
                      <a:pt x="615" y="220"/>
                    </a:lnTo>
                    <a:lnTo>
                      <a:pt x="641" y="236"/>
                    </a:lnTo>
                    <a:lnTo>
                      <a:pt x="668" y="255"/>
                    </a:lnTo>
                    <a:lnTo>
                      <a:pt x="695" y="275"/>
                    </a:lnTo>
                    <a:lnTo>
                      <a:pt x="720" y="297"/>
                    </a:lnTo>
                    <a:lnTo>
                      <a:pt x="745" y="322"/>
                    </a:lnTo>
                    <a:lnTo>
                      <a:pt x="769" y="349"/>
                    </a:lnTo>
                    <a:lnTo>
                      <a:pt x="760" y="328"/>
                    </a:lnTo>
                    <a:lnTo>
                      <a:pt x="745" y="304"/>
                    </a:lnTo>
                    <a:lnTo>
                      <a:pt x="723" y="274"/>
                    </a:lnTo>
                    <a:lnTo>
                      <a:pt x="709" y="257"/>
                    </a:lnTo>
                    <a:lnTo>
                      <a:pt x="692" y="238"/>
                    </a:lnTo>
                    <a:lnTo>
                      <a:pt x="672" y="219"/>
                    </a:lnTo>
                    <a:lnTo>
                      <a:pt x="650" y="198"/>
                    </a:lnTo>
                    <a:lnTo>
                      <a:pt x="623" y="178"/>
                    </a:lnTo>
                    <a:lnTo>
                      <a:pt x="610" y="168"/>
                    </a:lnTo>
                    <a:lnTo>
                      <a:pt x="595" y="157"/>
                    </a:lnTo>
                    <a:lnTo>
                      <a:pt x="580" y="147"/>
                    </a:lnTo>
                    <a:lnTo>
                      <a:pt x="564" y="136"/>
                    </a:lnTo>
                    <a:lnTo>
                      <a:pt x="547" y="126"/>
                    </a:lnTo>
                    <a:lnTo>
                      <a:pt x="529" y="115"/>
                    </a:lnTo>
                    <a:lnTo>
                      <a:pt x="601" y="139"/>
                    </a:lnTo>
                    <a:lnTo>
                      <a:pt x="653" y="160"/>
                    </a:lnTo>
                    <a:lnTo>
                      <a:pt x="681" y="173"/>
                    </a:lnTo>
                    <a:lnTo>
                      <a:pt x="710" y="186"/>
                    </a:lnTo>
                    <a:lnTo>
                      <a:pt x="740" y="201"/>
                    </a:lnTo>
                    <a:lnTo>
                      <a:pt x="769" y="217"/>
                    </a:lnTo>
                    <a:lnTo>
                      <a:pt x="799" y="233"/>
                    </a:lnTo>
                    <a:lnTo>
                      <a:pt x="827" y="250"/>
                    </a:lnTo>
                    <a:lnTo>
                      <a:pt x="855" y="268"/>
                    </a:lnTo>
                    <a:lnTo>
                      <a:pt x="881" y="286"/>
                    </a:lnTo>
                    <a:lnTo>
                      <a:pt x="926" y="324"/>
                    </a:lnTo>
                    <a:lnTo>
                      <a:pt x="910" y="304"/>
                    </a:lnTo>
                    <a:lnTo>
                      <a:pt x="891" y="282"/>
                    </a:lnTo>
                    <a:lnTo>
                      <a:pt x="867" y="255"/>
                    </a:lnTo>
                    <a:lnTo>
                      <a:pt x="839" y="224"/>
                    </a:lnTo>
                    <a:lnTo>
                      <a:pt x="808" y="191"/>
                    </a:lnTo>
                    <a:lnTo>
                      <a:pt x="775" y="158"/>
                    </a:lnTo>
                    <a:lnTo>
                      <a:pt x="741" y="127"/>
                    </a:lnTo>
                    <a:lnTo>
                      <a:pt x="776" y="147"/>
                    </a:lnTo>
                    <a:lnTo>
                      <a:pt x="794" y="157"/>
                    </a:lnTo>
                    <a:lnTo>
                      <a:pt x="813" y="169"/>
                    </a:lnTo>
                    <a:lnTo>
                      <a:pt x="831" y="180"/>
                    </a:lnTo>
                    <a:lnTo>
                      <a:pt x="850" y="192"/>
                    </a:lnTo>
                    <a:lnTo>
                      <a:pt x="869" y="204"/>
                    </a:lnTo>
                    <a:lnTo>
                      <a:pt x="887" y="217"/>
                    </a:lnTo>
                    <a:lnTo>
                      <a:pt x="906" y="229"/>
                    </a:lnTo>
                    <a:lnTo>
                      <a:pt x="923" y="243"/>
                    </a:lnTo>
                    <a:lnTo>
                      <a:pt x="956" y="270"/>
                    </a:lnTo>
                    <a:lnTo>
                      <a:pt x="985" y="299"/>
                    </a:lnTo>
                    <a:lnTo>
                      <a:pt x="1008" y="328"/>
                    </a:lnTo>
                    <a:lnTo>
                      <a:pt x="1046" y="298"/>
                    </a:lnTo>
                    <a:lnTo>
                      <a:pt x="1029" y="278"/>
                    </a:lnTo>
                    <a:lnTo>
                      <a:pt x="1003" y="254"/>
                    </a:lnTo>
                    <a:lnTo>
                      <a:pt x="983" y="238"/>
                    </a:lnTo>
                    <a:lnTo>
                      <a:pt x="960" y="220"/>
                    </a:lnTo>
                    <a:lnTo>
                      <a:pt x="945" y="210"/>
                    </a:lnTo>
                    <a:lnTo>
                      <a:pt x="930" y="199"/>
                    </a:lnTo>
                    <a:lnTo>
                      <a:pt x="913" y="189"/>
                    </a:lnTo>
                    <a:lnTo>
                      <a:pt x="895" y="177"/>
                    </a:lnTo>
                    <a:lnTo>
                      <a:pt x="876" y="165"/>
                    </a:lnTo>
                    <a:lnTo>
                      <a:pt x="855" y="153"/>
                    </a:lnTo>
                    <a:lnTo>
                      <a:pt x="832" y="139"/>
                    </a:lnTo>
                    <a:lnTo>
                      <a:pt x="807" y="126"/>
                    </a:lnTo>
                    <a:lnTo>
                      <a:pt x="781" y="112"/>
                    </a:lnTo>
                    <a:lnTo>
                      <a:pt x="754" y="97"/>
                    </a:lnTo>
                    <a:lnTo>
                      <a:pt x="724" y="83"/>
                    </a:lnTo>
                    <a:lnTo>
                      <a:pt x="692" y="67"/>
                    </a:lnTo>
                    <a:lnTo>
                      <a:pt x="658" y="50"/>
                    </a:lnTo>
                    <a:lnTo>
                      <a:pt x="622" y="34"/>
                    </a:lnTo>
                    <a:lnTo>
                      <a:pt x="586" y="16"/>
                    </a:lnTo>
                    <a:lnTo>
                      <a:pt x="546" y="0"/>
                    </a:lnTo>
                    <a:lnTo>
                      <a:pt x="397" y="15"/>
                    </a:lnTo>
                    <a:lnTo>
                      <a:pt x="264" y="42"/>
                    </a:lnTo>
                    <a:lnTo>
                      <a:pt x="200" y="59"/>
                    </a:lnTo>
                    <a:lnTo>
                      <a:pt x="141" y="83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3148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3" name="Freeform 62"/>
              <p:cNvSpPr>
                <a:spLocks/>
              </p:cNvSpPr>
              <p:nvPr/>
            </p:nvSpPr>
            <p:spPr bwMode="auto">
              <a:xfrm>
                <a:off x="2138" y="3182"/>
                <a:ext cx="153" cy="93"/>
              </a:xfrm>
              <a:custGeom>
                <a:avLst/>
                <a:gdLst>
                  <a:gd name="T0" fmla="*/ 37 w 307"/>
                  <a:gd name="T1" fmla="*/ 166 h 186"/>
                  <a:gd name="T2" fmla="*/ 49 w 307"/>
                  <a:gd name="T3" fmla="*/ 138 h 186"/>
                  <a:gd name="T4" fmla="*/ 66 w 307"/>
                  <a:gd name="T5" fmla="*/ 110 h 186"/>
                  <a:gd name="T6" fmla="*/ 78 w 307"/>
                  <a:gd name="T7" fmla="*/ 94 h 186"/>
                  <a:gd name="T8" fmla="*/ 92 w 307"/>
                  <a:gd name="T9" fmla="*/ 78 h 186"/>
                  <a:gd name="T10" fmla="*/ 108 w 307"/>
                  <a:gd name="T11" fmla="*/ 63 h 186"/>
                  <a:gd name="T12" fmla="*/ 128 w 307"/>
                  <a:gd name="T13" fmla="*/ 47 h 186"/>
                  <a:gd name="T14" fmla="*/ 150 w 307"/>
                  <a:gd name="T15" fmla="*/ 33 h 186"/>
                  <a:gd name="T16" fmla="*/ 174 w 307"/>
                  <a:gd name="T17" fmla="*/ 22 h 186"/>
                  <a:gd name="T18" fmla="*/ 203 w 307"/>
                  <a:gd name="T19" fmla="*/ 13 h 186"/>
                  <a:gd name="T20" fmla="*/ 234 w 307"/>
                  <a:gd name="T21" fmla="*/ 7 h 186"/>
                  <a:gd name="T22" fmla="*/ 307 w 307"/>
                  <a:gd name="T23" fmla="*/ 6 h 186"/>
                  <a:gd name="T24" fmla="*/ 274 w 307"/>
                  <a:gd name="T25" fmla="*/ 0 h 186"/>
                  <a:gd name="T26" fmla="*/ 194 w 307"/>
                  <a:gd name="T27" fmla="*/ 0 h 186"/>
                  <a:gd name="T28" fmla="*/ 145 w 307"/>
                  <a:gd name="T29" fmla="*/ 12 h 186"/>
                  <a:gd name="T30" fmla="*/ 94 w 307"/>
                  <a:gd name="T31" fmla="*/ 38 h 186"/>
                  <a:gd name="T32" fmla="*/ 44 w 307"/>
                  <a:gd name="T33" fmla="*/ 80 h 186"/>
                  <a:gd name="T34" fmla="*/ 21 w 307"/>
                  <a:gd name="T35" fmla="*/ 109 h 186"/>
                  <a:gd name="T36" fmla="*/ 0 w 307"/>
                  <a:gd name="T37" fmla="*/ 142 h 186"/>
                  <a:gd name="T38" fmla="*/ 13 w 307"/>
                  <a:gd name="T39" fmla="*/ 175 h 186"/>
                  <a:gd name="T40" fmla="*/ 24 w 307"/>
                  <a:gd name="T41" fmla="*/ 186 h 186"/>
                  <a:gd name="T42" fmla="*/ 37 w 307"/>
                  <a:gd name="T43" fmla="*/ 166 h 186"/>
                  <a:gd name="T44" fmla="*/ 37 w 307"/>
                  <a:gd name="T45" fmla="*/ 166 h 18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07"/>
                  <a:gd name="T70" fmla="*/ 0 h 186"/>
                  <a:gd name="T71" fmla="*/ 307 w 307"/>
                  <a:gd name="T72" fmla="*/ 186 h 18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07" h="186">
                    <a:moveTo>
                      <a:pt x="37" y="166"/>
                    </a:moveTo>
                    <a:lnTo>
                      <a:pt x="49" y="138"/>
                    </a:lnTo>
                    <a:lnTo>
                      <a:pt x="66" y="110"/>
                    </a:lnTo>
                    <a:lnTo>
                      <a:pt x="78" y="94"/>
                    </a:lnTo>
                    <a:lnTo>
                      <a:pt x="92" y="78"/>
                    </a:lnTo>
                    <a:lnTo>
                      <a:pt x="108" y="63"/>
                    </a:lnTo>
                    <a:lnTo>
                      <a:pt x="128" y="47"/>
                    </a:lnTo>
                    <a:lnTo>
                      <a:pt x="150" y="33"/>
                    </a:lnTo>
                    <a:lnTo>
                      <a:pt x="174" y="22"/>
                    </a:lnTo>
                    <a:lnTo>
                      <a:pt x="203" y="13"/>
                    </a:lnTo>
                    <a:lnTo>
                      <a:pt x="234" y="7"/>
                    </a:lnTo>
                    <a:lnTo>
                      <a:pt x="307" y="6"/>
                    </a:lnTo>
                    <a:lnTo>
                      <a:pt x="274" y="0"/>
                    </a:lnTo>
                    <a:lnTo>
                      <a:pt x="194" y="0"/>
                    </a:lnTo>
                    <a:lnTo>
                      <a:pt x="145" y="12"/>
                    </a:lnTo>
                    <a:lnTo>
                      <a:pt x="94" y="38"/>
                    </a:lnTo>
                    <a:lnTo>
                      <a:pt x="44" y="80"/>
                    </a:lnTo>
                    <a:lnTo>
                      <a:pt x="21" y="109"/>
                    </a:lnTo>
                    <a:lnTo>
                      <a:pt x="0" y="142"/>
                    </a:lnTo>
                    <a:lnTo>
                      <a:pt x="13" y="175"/>
                    </a:lnTo>
                    <a:lnTo>
                      <a:pt x="24" y="186"/>
                    </a:lnTo>
                    <a:lnTo>
                      <a:pt x="37" y="1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4" name="Freeform 63"/>
              <p:cNvSpPr>
                <a:spLocks/>
              </p:cNvSpPr>
              <p:nvPr/>
            </p:nvSpPr>
            <p:spPr bwMode="auto">
              <a:xfrm>
                <a:off x="1932" y="3319"/>
                <a:ext cx="390" cy="389"/>
              </a:xfrm>
              <a:custGeom>
                <a:avLst/>
                <a:gdLst>
                  <a:gd name="T0" fmla="*/ 515 w 782"/>
                  <a:gd name="T1" fmla="*/ 725 h 778"/>
                  <a:gd name="T2" fmla="*/ 478 w 782"/>
                  <a:gd name="T3" fmla="*/ 747 h 778"/>
                  <a:gd name="T4" fmla="*/ 429 w 782"/>
                  <a:gd name="T5" fmla="*/ 767 h 778"/>
                  <a:gd name="T6" fmla="*/ 298 w 782"/>
                  <a:gd name="T7" fmla="*/ 772 h 778"/>
                  <a:gd name="T8" fmla="*/ 178 w 782"/>
                  <a:gd name="T9" fmla="*/ 721 h 778"/>
                  <a:gd name="T10" fmla="*/ 134 w 782"/>
                  <a:gd name="T11" fmla="*/ 689 h 778"/>
                  <a:gd name="T12" fmla="*/ 218 w 782"/>
                  <a:gd name="T13" fmla="*/ 711 h 778"/>
                  <a:gd name="T14" fmla="*/ 381 w 782"/>
                  <a:gd name="T15" fmla="*/ 705 h 778"/>
                  <a:gd name="T16" fmla="*/ 466 w 782"/>
                  <a:gd name="T17" fmla="*/ 664 h 778"/>
                  <a:gd name="T18" fmla="*/ 258 w 782"/>
                  <a:gd name="T19" fmla="*/ 627 h 778"/>
                  <a:gd name="T20" fmla="*/ 372 w 782"/>
                  <a:gd name="T21" fmla="*/ 601 h 778"/>
                  <a:gd name="T22" fmla="*/ 462 w 782"/>
                  <a:gd name="T23" fmla="*/ 551 h 778"/>
                  <a:gd name="T24" fmla="*/ 255 w 782"/>
                  <a:gd name="T25" fmla="*/ 512 h 778"/>
                  <a:gd name="T26" fmla="*/ 363 w 782"/>
                  <a:gd name="T27" fmla="*/ 456 h 778"/>
                  <a:gd name="T28" fmla="*/ 264 w 782"/>
                  <a:gd name="T29" fmla="*/ 417 h 778"/>
                  <a:gd name="T30" fmla="*/ 452 w 782"/>
                  <a:gd name="T31" fmla="*/ 379 h 778"/>
                  <a:gd name="T32" fmla="*/ 234 w 782"/>
                  <a:gd name="T33" fmla="*/ 338 h 778"/>
                  <a:gd name="T34" fmla="*/ 406 w 782"/>
                  <a:gd name="T35" fmla="*/ 304 h 778"/>
                  <a:gd name="T36" fmla="*/ 381 w 782"/>
                  <a:gd name="T37" fmla="*/ 264 h 778"/>
                  <a:gd name="T38" fmla="*/ 344 w 782"/>
                  <a:gd name="T39" fmla="*/ 231 h 778"/>
                  <a:gd name="T40" fmla="*/ 293 w 782"/>
                  <a:gd name="T41" fmla="*/ 194 h 778"/>
                  <a:gd name="T42" fmla="*/ 232 w 782"/>
                  <a:gd name="T43" fmla="*/ 162 h 778"/>
                  <a:gd name="T44" fmla="*/ 163 w 782"/>
                  <a:gd name="T45" fmla="*/ 140 h 778"/>
                  <a:gd name="T46" fmla="*/ 13 w 782"/>
                  <a:gd name="T47" fmla="*/ 148 h 778"/>
                  <a:gd name="T48" fmla="*/ 1 w 782"/>
                  <a:gd name="T49" fmla="*/ 76 h 778"/>
                  <a:gd name="T50" fmla="*/ 0 w 782"/>
                  <a:gd name="T51" fmla="*/ 7 h 778"/>
                  <a:gd name="T52" fmla="*/ 16 w 782"/>
                  <a:gd name="T53" fmla="*/ 5 h 778"/>
                  <a:gd name="T54" fmla="*/ 87 w 782"/>
                  <a:gd name="T55" fmla="*/ 32 h 778"/>
                  <a:gd name="T56" fmla="*/ 153 w 782"/>
                  <a:gd name="T57" fmla="*/ 60 h 778"/>
                  <a:gd name="T58" fmla="*/ 227 w 782"/>
                  <a:gd name="T59" fmla="*/ 95 h 778"/>
                  <a:gd name="T60" fmla="*/ 302 w 782"/>
                  <a:gd name="T61" fmla="*/ 136 h 778"/>
                  <a:gd name="T62" fmla="*/ 338 w 782"/>
                  <a:gd name="T63" fmla="*/ 159 h 778"/>
                  <a:gd name="T64" fmla="*/ 370 w 782"/>
                  <a:gd name="T65" fmla="*/ 182 h 778"/>
                  <a:gd name="T66" fmla="*/ 423 w 782"/>
                  <a:gd name="T67" fmla="*/ 233 h 778"/>
                  <a:gd name="T68" fmla="*/ 782 w 782"/>
                  <a:gd name="T69" fmla="*/ 57 h 778"/>
                  <a:gd name="T70" fmla="*/ 734 w 782"/>
                  <a:gd name="T71" fmla="*/ 142 h 778"/>
                  <a:gd name="T72" fmla="*/ 706 w 782"/>
                  <a:gd name="T73" fmla="*/ 198 h 778"/>
                  <a:gd name="T74" fmla="*/ 677 w 782"/>
                  <a:gd name="T75" fmla="*/ 258 h 778"/>
                  <a:gd name="T76" fmla="*/ 649 w 782"/>
                  <a:gd name="T77" fmla="*/ 320 h 778"/>
                  <a:gd name="T78" fmla="*/ 615 w 782"/>
                  <a:gd name="T79" fmla="*/ 427 h 778"/>
                  <a:gd name="T80" fmla="*/ 596 w 782"/>
                  <a:gd name="T81" fmla="*/ 518 h 778"/>
                  <a:gd name="T82" fmla="*/ 573 w 782"/>
                  <a:gd name="T83" fmla="*/ 607 h 778"/>
                  <a:gd name="T84" fmla="*/ 546 w 782"/>
                  <a:gd name="T85" fmla="*/ 700 h 77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82"/>
                  <a:gd name="T130" fmla="*/ 0 h 778"/>
                  <a:gd name="T131" fmla="*/ 782 w 782"/>
                  <a:gd name="T132" fmla="*/ 778 h 77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82" h="778">
                    <a:moveTo>
                      <a:pt x="546" y="700"/>
                    </a:moveTo>
                    <a:lnTo>
                      <a:pt x="515" y="725"/>
                    </a:lnTo>
                    <a:lnTo>
                      <a:pt x="498" y="736"/>
                    </a:lnTo>
                    <a:lnTo>
                      <a:pt x="478" y="747"/>
                    </a:lnTo>
                    <a:lnTo>
                      <a:pt x="455" y="758"/>
                    </a:lnTo>
                    <a:lnTo>
                      <a:pt x="429" y="767"/>
                    </a:lnTo>
                    <a:lnTo>
                      <a:pt x="368" y="778"/>
                    </a:lnTo>
                    <a:lnTo>
                      <a:pt x="298" y="772"/>
                    </a:lnTo>
                    <a:lnTo>
                      <a:pt x="220" y="745"/>
                    </a:lnTo>
                    <a:lnTo>
                      <a:pt x="178" y="721"/>
                    </a:lnTo>
                    <a:lnTo>
                      <a:pt x="156" y="706"/>
                    </a:lnTo>
                    <a:lnTo>
                      <a:pt x="134" y="689"/>
                    </a:lnTo>
                    <a:lnTo>
                      <a:pt x="177" y="702"/>
                    </a:lnTo>
                    <a:lnTo>
                      <a:pt x="218" y="711"/>
                    </a:lnTo>
                    <a:lnTo>
                      <a:pt x="299" y="718"/>
                    </a:lnTo>
                    <a:lnTo>
                      <a:pt x="381" y="705"/>
                    </a:lnTo>
                    <a:lnTo>
                      <a:pt x="423" y="688"/>
                    </a:lnTo>
                    <a:lnTo>
                      <a:pt x="466" y="664"/>
                    </a:lnTo>
                    <a:lnTo>
                      <a:pt x="371" y="658"/>
                    </a:lnTo>
                    <a:lnTo>
                      <a:pt x="258" y="627"/>
                    </a:lnTo>
                    <a:lnTo>
                      <a:pt x="317" y="615"/>
                    </a:lnTo>
                    <a:lnTo>
                      <a:pt x="372" y="601"/>
                    </a:lnTo>
                    <a:lnTo>
                      <a:pt x="423" y="582"/>
                    </a:lnTo>
                    <a:lnTo>
                      <a:pt x="462" y="551"/>
                    </a:lnTo>
                    <a:lnTo>
                      <a:pt x="388" y="551"/>
                    </a:lnTo>
                    <a:lnTo>
                      <a:pt x="255" y="512"/>
                    </a:lnTo>
                    <a:lnTo>
                      <a:pt x="445" y="474"/>
                    </a:lnTo>
                    <a:lnTo>
                      <a:pt x="363" y="456"/>
                    </a:lnTo>
                    <a:lnTo>
                      <a:pt x="312" y="441"/>
                    </a:lnTo>
                    <a:lnTo>
                      <a:pt x="264" y="417"/>
                    </a:lnTo>
                    <a:lnTo>
                      <a:pt x="360" y="403"/>
                    </a:lnTo>
                    <a:lnTo>
                      <a:pt x="452" y="379"/>
                    </a:lnTo>
                    <a:lnTo>
                      <a:pt x="348" y="368"/>
                    </a:lnTo>
                    <a:lnTo>
                      <a:pt x="234" y="338"/>
                    </a:lnTo>
                    <a:lnTo>
                      <a:pt x="338" y="324"/>
                    </a:lnTo>
                    <a:lnTo>
                      <a:pt x="406" y="304"/>
                    </a:lnTo>
                    <a:lnTo>
                      <a:pt x="403" y="290"/>
                    </a:lnTo>
                    <a:lnTo>
                      <a:pt x="381" y="264"/>
                    </a:lnTo>
                    <a:lnTo>
                      <a:pt x="364" y="247"/>
                    </a:lnTo>
                    <a:lnTo>
                      <a:pt x="344" y="231"/>
                    </a:lnTo>
                    <a:lnTo>
                      <a:pt x="320" y="212"/>
                    </a:lnTo>
                    <a:lnTo>
                      <a:pt x="293" y="194"/>
                    </a:lnTo>
                    <a:lnTo>
                      <a:pt x="264" y="178"/>
                    </a:lnTo>
                    <a:lnTo>
                      <a:pt x="232" y="162"/>
                    </a:lnTo>
                    <a:lnTo>
                      <a:pt x="199" y="150"/>
                    </a:lnTo>
                    <a:lnTo>
                      <a:pt x="163" y="140"/>
                    </a:lnTo>
                    <a:lnTo>
                      <a:pt x="90" y="133"/>
                    </a:lnTo>
                    <a:lnTo>
                      <a:pt x="13" y="148"/>
                    </a:lnTo>
                    <a:lnTo>
                      <a:pt x="5" y="127"/>
                    </a:lnTo>
                    <a:lnTo>
                      <a:pt x="1" y="76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6" y="5"/>
                    </a:lnTo>
                    <a:lnTo>
                      <a:pt x="58" y="21"/>
                    </a:lnTo>
                    <a:lnTo>
                      <a:pt x="87" y="32"/>
                    </a:lnTo>
                    <a:lnTo>
                      <a:pt x="118" y="45"/>
                    </a:lnTo>
                    <a:lnTo>
                      <a:pt x="153" y="60"/>
                    </a:lnTo>
                    <a:lnTo>
                      <a:pt x="189" y="76"/>
                    </a:lnTo>
                    <a:lnTo>
                      <a:pt x="227" y="95"/>
                    </a:lnTo>
                    <a:lnTo>
                      <a:pt x="265" y="115"/>
                    </a:lnTo>
                    <a:lnTo>
                      <a:pt x="302" y="136"/>
                    </a:lnTo>
                    <a:lnTo>
                      <a:pt x="320" y="148"/>
                    </a:lnTo>
                    <a:lnTo>
                      <a:pt x="338" y="159"/>
                    </a:lnTo>
                    <a:lnTo>
                      <a:pt x="354" y="171"/>
                    </a:lnTo>
                    <a:lnTo>
                      <a:pt x="370" y="182"/>
                    </a:lnTo>
                    <a:lnTo>
                      <a:pt x="398" y="208"/>
                    </a:lnTo>
                    <a:lnTo>
                      <a:pt x="423" y="233"/>
                    </a:lnTo>
                    <a:lnTo>
                      <a:pt x="441" y="259"/>
                    </a:lnTo>
                    <a:lnTo>
                      <a:pt x="782" y="57"/>
                    </a:lnTo>
                    <a:lnTo>
                      <a:pt x="759" y="98"/>
                    </a:lnTo>
                    <a:lnTo>
                      <a:pt x="734" y="142"/>
                    </a:lnTo>
                    <a:lnTo>
                      <a:pt x="721" y="170"/>
                    </a:lnTo>
                    <a:lnTo>
                      <a:pt x="706" y="198"/>
                    </a:lnTo>
                    <a:lnTo>
                      <a:pt x="691" y="227"/>
                    </a:lnTo>
                    <a:lnTo>
                      <a:pt x="677" y="258"/>
                    </a:lnTo>
                    <a:lnTo>
                      <a:pt x="663" y="288"/>
                    </a:lnTo>
                    <a:lnTo>
                      <a:pt x="649" y="320"/>
                    </a:lnTo>
                    <a:lnTo>
                      <a:pt x="628" y="377"/>
                    </a:lnTo>
                    <a:lnTo>
                      <a:pt x="615" y="427"/>
                    </a:lnTo>
                    <a:lnTo>
                      <a:pt x="606" y="472"/>
                    </a:lnTo>
                    <a:lnTo>
                      <a:pt x="596" y="518"/>
                    </a:lnTo>
                    <a:lnTo>
                      <a:pt x="584" y="564"/>
                    </a:lnTo>
                    <a:lnTo>
                      <a:pt x="573" y="607"/>
                    </a:lnTo>
                    <a:lnTo>
                      <a:pt x="554" y="674"/>
                    </a:lnTo>
                    <a:lnTo>
                      <a:pt x="546" y="700"/>
                    </a:lnTo>
                    <a:close/>
                  </a:path>
                </a:pathLst>
              </a:custGeom>
              <a:solidFill>
                <a:srgbClr val="3148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5" name="Freeform 64"/>
              <p:cNvSpPr>
                <a:spLocks/>
              </p:cNvSpPr>
              <p:nvPr/>
            </p:nvSpPr>
            <p:spPr bwMode="auto">
              <a:xfrm>
                <a:off x="1774" y="3946"/>
                <a:ext cx="103" cy="76"/>
              </a:xfrm>
              <a:custGeom>
                <a:avLst/>
                <a:gdLst>
                  <a:gd name="T0" fmla="*/ 165 w 205"/>
                  <a:gd name="T1" fmla="*/ 4 h 152"/>
                  <a:gd name="T2" fmla="*/ 145 w 205"/>
                  <a:gd name="T3" fmla="*/ 19 h 152"/>
                  <a:gd name="T4" fmla="*/ 124 w 205"/>
                  <a:gd name="T5" fmla="*/ 36 h 152"/>
                  <a:gd name="T6" fmla="*/ 99 w 205"/>
                  <a:gd name="T7" fmla="*/ 57 h 152"/>
                  <a:gd name="T8" fmla="*/ 72 w 205"/>
                  <a:gd name="T9" fmla="*/ 80 h 152"/>
                  <a:gd name="T10" fmla="*/ 44 w 205"/>
                  <a:gd name="T11" fmla="*/ 104 h 152"/>
                  <a:gd name="T12" fmla="*/ 19 w 205"/>
                  <a:gd name="T13" fmla="*/ 129 h 152"/>
                  <a:gd name="T14" fmla="*/ 0 w 205"/>
                  <a:gd name="T15" fmla="*/ 152 h 152"/>
                  <a:gd name="T16" fmla="*/ 56 w 205"/>
                  <a:gd name="T17" fmla="*/ 150 h 152"/>
                  <a:gd name="T18" fmla="*/ 96 w 205"/>
                  <a:gd name="T19" fmla="*/ 129 h 152"/>
                  <a:gd name="T20" fmla="*/ 119 w 205"/>
                  <a:gd name="T21" fmla="*/ 80 h 152"/>
                  <a:gd name="T22" fmla="*/ 145 w 205"/>
                  <a:gd name="T23" fmla="*/ 58 h 152"/>
                  <a:gd name="T24" fmla="*/ 158 w 205"/>
                  <a:gd name="T25" fmla="*/ 48 h 152"/>
                  <a:gd name="T26" fmla="*/ 173 w 205"/>
                  <a:gd name="T27" fmla="*/ 39 h 152"/>
                  <a:gd name="T28" fmla="*/ 205 w 205"/>
                  <a:gd name="T29" fmla="*/ 23 h 152"/>
                  <a:gd name="T30" fmla="*/ 183 w 205"/>
                  <a:gd name="T31" fmla="*/ 0 h 152"/>
                  <a:gd name="T32" fmla="*/ 165 w 205"/>
                  <a:gd name="T33" fmla="*/ 4 h 152"/>
                  <a:gd name="T34" fmla="*/ 165 w 205"/>
                  <a:gd name="T35" fmla="*/ 4 h 15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5"/>
                  <a:gd name="T55" fmla="*/ 0 h 152"/>
                  <a:gd name="T56" fmla="*/ 205 w 205"/>
                  <a:gd name="T57" fmla="*/ 152 h 15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5" h="152">
                    <a:moveTo>
                      <a:pt x="165" y="4"/>
                    </a:moveTo>
                    <a:lnTo>
                      <a:pt x="145" y="19"/>
                    </a:lnTo>
                    <a:lnTo>
                      <a:pt x="124" y="36"/>
                    </a:lnTo>
                    <a:lnTo>
                      <a:pt x="99" y="57"/>
                    </a:lnTo>
                    <a:lnTo>
                      <a:pt x="72" y="80"/>
                    </a:lnTo>
                    <a:lnTo>
                      <a:pt x="44" y="104"/>
                    </a:lnTo>
                    <a:lnTo>
                      <a:pt x="19" y="129"/>
                    </a:lnTo>
                    <a:lnTo>
                      <a:pt x="0" y="152"/>
                    </a:lnTo>
                    <a:lnTo>
                      <a:pt x="56" y="150"/>
                    </a:lnTo>
                    <a:lnTo>
                      <a:pt x="96" y="129"/>
                    </a:lnTo>
                    <a:lnTo>
                      <a:pt x="119" y="80"/>
                    </a:lnTo>
                    <a:lnTo>
                      <a:pt x="145" y="58"/>
                    </a:lnTo>
                    <a:lnTo>
                      <a:pt x="158" y="48"/>
                    </a:lnTo>
                    <a:lnTo>
                      <a:pt x="173" y="39"/>
                    </a:lnTo>
                    <a:lnTo>
                      <a:pt x="205" y="23"/>
                    </a:lnTo>
                    <a:lnTo>
                      <a:pt x="183" y="0"/>
                    </a:lnTo>
                    <a:lnTo>
                      <a:pt x="165" y="4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6" name="Freeform 65"/>
              <p:cNvSpPr>
                <a:spLocks/>
              </p:cNvSpPr>
              <p:nvPr/>
            </p:nvSpPr>
            <p:spPr bwMode="auto">
              <a:xfrm>
                <a:off x="1773" y="3947"/>
                <a:ext cx="99" cy="70"/>
              </a:xfrm>
              <a:custGeom>
                <a:avLst/>
                <a:gdLst>
                  <a:gd name="T0" fmla="*/ 187 w 198"/>
                  <a:gd name="T1" fmla="*/ 6 h 141"/>
                  <a:gd name="T2" fmla="*/ 171 w 198"/>
                  <a:gd name="T3" fmla="*/ 16 h 141"/>
                  <a:gd name="T4" fmla="*/ 155 w 198"/>
                  <a:gd name="T5" fmla="*/ 26 h 141"/>
                  <a:gd name="T6" fmla="*/ 132 w 198"/>
                  <a:gd name="T7" fmla="*/ 41 h 141"/>
                  <a:gd name="T8" fmla="*/ 105 w 198"/>
                  <a:gd name="T9" fmla="*/ 60 h 141"/>
                  <a:gd name="T10" fmla="*/ 78 w 198"/>
                  <a:gd name="T11" fmla="*/ 82 h 141"/>
                  <a:gd name="T12" fmla="*/ 49 w 198"/>
                  <a:gd name="T13" fmla="*/ 108 h 141"/>
                  <a:gd name="T14" fmla="*/ 20 w 198"/>
                  <a:gd name="T15" fmla="*/ 139 h 141"/>
                  <a:gd name="T16" fmla="*/ 0 w 198"/>
                  <a:gd name="T17" fmla="*/ 141 h 141"/>
                  <a:gd name="T18" fmla="*/ 22 w 198"/>
                  <a:gd name="T19" fmla="*/ 120 h 141"/>
                  <a:gd name="T20" fmla="*/ 46 w 198"/>
                  <a:gd name="T21" fmla="*/ 99 h 141"/>
                  <a:gd name="T22" fmla="*/ 75 w 198"/>
                  <a:gd name="T23" fmla="*/ 74 h 141"/>
                  <a:gd name="T24" fmla="*/ 105 w 198"/>
                  <a:gd name="T25" fmla="*/ 48 h 141"/>
                  <a:gd name="T26" fmla="*/ 135 w 198"/>
                  <a:gd name="T27" fmla="*/ 25 h 141"/>
                  <a:gd name="T28" fmla="*/ 161 w 198"/>
                  <a:gd name="T29" fmla="*/ 9 h 141"/>
                  <a:gd name="T30" fmla="*/ 180 w 198"/>
                  <a:gd name="T31" fmla="*/ 0 h 141"/>
                  <a:gd name="T32" fmla="*/ 198 w 198"/>
                  <a:gd name="T33" fmla="*/ 0 h 141"/>
                  <a:gd name="T34" fmla="*/ 187 w 198"/>
                  <a:gd name="T35" fmla="*/ 6 h 141"/>
                  <a:gd name="T36" fmla="*/ 187 w 198"/>
                  <a:gd name="T37" fmla="*/ 6 h 14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8"/>
                  <a:gd name="T58" fmla="*/ 0 h 141"/>
                  <a:gd name="T59" fmla="*/ 198 w 198"/>
                  <a:gd name="T60" fmla="*/ 141 h 14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8" h="141">
                    <a:moveTo>
                      <a:pt x="187" y="6"/>
                    </a:moveTo>
                    <a:lnTo>
                      <a:pt x="171" y="16"/>
                    </a:lnTo>
                    <a:lnTo>
                      <a:pt x="155" y="26"/>
                    </a:lnTo>
                    <a:lnTo>
                      <a:pt x="132" y="41"/>
                    </a:lnTo>
                    <a:lnTo>
                      <a:pt x="105" y="60"/>
                    </a:lnTo>
                    <a:lnTo>
                      <a:pt x="78" y="82"/>
                    </a:lnTo>
                    <a:lnTo>
                      <a:pt x="49" y="108"/>
                    </a:lnTo>
                    <a:lnTo>
                      <a:pt x="20" y="139"/>
                    </a:lnTo>
                    <a:lnTo>
                      <a:pt x="0" y="141"/>
                    </a:lnTo>
                    <a:lnTo>
                      <a:pt x="22" y="120"/>
                    </a:lnTo>
                    <a:lnTo>
                      <a:pt x="46" y="99"/>
                    </a:lnTo>
                    <a:lnTo>
                      <a:pt x="75" y="74"/>
                    </a:lnTo>
                    <a:lnTo>
                      <a:pt x="105" y="48"/>
                    </a:lnTo>
                    <a:lnTo>
                      <a:pt x="135" y="25"/>
                    </a:lnTo>
                    <a:lnTo>
                      <a:pt x="161" y="9"/>
                    </a:lnTo>
                    <a:lnTo>
                      <a:pt x="180" y="0"/>
                    </a:lnTo>
                    <a:lnTo>
                      <a:pt x="198" y="0"/>
                    </a:lnTo>
                    <a:lnTo>
                      <a:pt x="187" y="6"/>
                    </a:lnTo>
                    <a:close/>
                  </a:path>
                </a:pathLst>
              </a:custGeom>
              <a:solidFill>
                <a:srgbClr val="FFFFC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7" name="Freeform 66"/>
              <p:cNvSpPr>
                <a:spLocks/>
              </p:cNvSpPr>
              <p:nvPr/>
            </p:nvSpPr>
            <p:spPr bwMode="auto">
              <a:xfrm>
                <a:off x="1795" y="3954"/>
                <a:ext cx="77" cy="53"/>
              </a:xfrm>
              <a:custGeom>
                <a:avLst/>
                <a:gdLst>
                  <a:gd name="T0" fmla="*/ 0 w 155"/>
                  <a:gd name="T1" fmla="*/ 105 h 105"/>
                  <a:gd name="T2" fmla="*/ 17 w 155"/>
                  <a:gd name="T3" fmla="*/ 89 h 105"/>
                  <a:gd name="T4" fmla="*/ 35 w 155"/>
                  <a:gd name="T5" fmla="*/ 73 h 105"/>
                  <a:gd name="T6" fmla="*/ 57 w 155"/>
                  <a:gd name="T7" fmla="*/ 54 h 105"/>
                  <a:gd name="T8" fmla="*/ 81 w 155"/>
                  <a:gd name="T9" fmla="*/ 36 h 105"/>
                  <a:gd name="T10" fmla="*/ 107 w 155"/>
                  <a:gd name="T11" fmla="*/ 19 h 105"/>
                  <a:gd name="T12" fmla="*/ 132 w 155"/>
                  <a:gd name="T13" fmla="*/ 6 h 105"/>
                  <a:gd name="T14" fmla="*/ 154 w 155"/>
                  <a:gd name="T15" fmla="*/ 0 h 105"/>
                  <a:gd name="T16" fmla="*/ 155 w 155"/>
                  <a:gd name="T17" fmla="*/ 9 h 105"/>
                  <a:gd name="T18" fmla="*/ 143 w 155"/>
                  <a:gd name="T19" fmla="*/ 16 h 105"/>
                  <a:gd name="T20" fmla="*/ 118 w 155"/>
                  <a:gd name="T21" fmla="*/ 32 h 105"/>
                  <a:gd name="T22" fmla="*/ 76 w 155"/>
                  <a:gd name="T23" fmla="*/ 75 h 105"/>
                  <a:gd name="T24" fmla="*/ 61 w 155"/>
                  <a:gd name="T25" fmla="*/ 91 h 105"/>
                  <a:gd name="T26" fmla="*/ 35 w 155"/>
                  <a:gd name="T27" fmla="*/ 101 h 105"/>
                  <a:gd name="T28" fmla="*/ 0 w 155"/>
                  <a:gd name="T29" fmla="*/ 105 h 105"/>
                  <a:gd name="T30" fmla="*/ 0 w 155"/>
                  <a:gd name="T31" fmla="*/ 105 h 10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5"/>
                  <a:gd name="T49" fmla="*/ 0 h 105"/>
                  <a:gd name="T50" fmla="*/ 155 w 155"/>
                  <a:gd name="T51" fmla="*/ 105 h 10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5" h="105">
                    <a:moveTo>
                      <a:pt x="0" y="105"/>
                    </a:moveTo>
                    <a:lnTo>
                      <a:pt x="17" y="89"/>
                    </a:lnTo>
                    <a:lnTo>
                      <a:pt x="35" y="73"/>
                    </a:lnTo>
                    <a:lnTo>
                      <a:pt x="57" y="54"/>
                    </a:lnTo>
                    <a:lnTo>
                      <a:pt x="81" y="36"/>
                    </a:lnTo>
                    <a:lnTo>
                      <a:pt x="107" y="19"/>
                    </a:lnTo>
                    <a:lnTo>
                      <a:pt x="132" y="6"/>
                    </a:lnTo>
                    <a:lnTo>
                      <a:pt x="154" y="0"/>
                    </a:lnTo>
                    <a:lnTo>
                      <a:pt x="155" y="9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76" y="75"/>
                    </a:lnTo>
                    <a:lnTo>
                      <a:pt x="61" y="91"/>
                    </a:lnTo>
                    <a:lnTo>
                      <a:pt x="35" y="101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8" name="Freeform 67"/>
              <p:cNvSpPr>
                <a:spLocks/>
              </p:cNvSpPr>
              <p:nvPr/>
            </p:nvSpPr>
            <p:spPr bwMode="auto">
              <a:xfrm>
                <a:off x="1862" y="3793"/>
                <a:ext cx="298" cy="160"/>
              </a:xfrm>
              <a:custGeom>
                <a:avLst/>
                <a:gdLst>
                  <a:gd name="T0" fmla="*/ 0 w 594"/>
                  <a:gd name="T1" fmla="*/ 300 h 320"/>
                  <a:gd name="T2" fmla="*/ 17 w 594"/>
                  <a:gd name="T3" fmla="*/ 287 h 320"/>
                  <a:gd name="T4" fmla="*/ 37 w 594"/>
                  <a:gd name="T5" fmla="*/ 273 h 320"/>
                  <a:gd name="T6" fmla="*/ 63 w 594"/>
                  <a:gd name="T7" fmla="*/ 255 h 320"/>
                  <a:gd name="T8" fmla="*/ 79 w 594"/>
                  <a:gd name="T9" fmla="*/ 243 h 320"/>
                  <a:gd name="T10" fmla="*/ 95 w 594"/>
                  <a:gd name="T11" fmla="*/ 233 h 320"/>
                  <a:gd name="T12" fmla="*/ 113 w 594"/>
                  <a:gd name="T13" fmla="*/ 220 h 320"/>
                  <a:gd name="T14" fmla="*/ 132 w 594"/>
                  <a:gd name="T15" fmla="*/ 207 h 320"/>
                  <a:gd name="T16" fmla="*/ 153 w 594"/>
                  <a:gd name="T17" fmla="*/ 195 h 320"/>
                  <a:gd name="T18" fmla="*/ 174 w 594"/>
                  <a:gd name="T19" fmla="*/ 181 h 320"/>
                  <a:gd name="T20" fmla="*/ 195 w 594"/>
                  <a:gd name="T21" fmla="*/ 168 h 320"/>
                  <a:gd name="T22" fmla="*/ 218 w 594"/>
                  <a:gd name="T23" fmla="*/ 154 h 320"/>
                  <a:gd name="T24" fmla="*/ 241 w 594"/>
                  <a:gd name="T25" fmla="*/ 140 h 320"/>
                  <a:gd name="T26" fmla="*/ 265 w 594"/>
                  <a:gd name="T27" fmla="*/ 127 h 320"/>
                  <a:gd name="T28" fmla="*/ 290 w 594"/>
                  <a:gd name="T29" fmla="*/ 113 h 320"/>
                  <a:gd name="T30" fmla="*/ 314 w 594"/>
                  <a:gd name="T31" fmla="*/ 99 h 320"/>
                  <a:gd name="T32" fmla="*/ 339 w 594"/>
                  <a:gd name="T33" fmla="*/ 87 h 320"/>
                  <a:gd name="T34" fmla="*/ 363 w 594"/>
                  <a:gd name="T35" fmla="*/ 74 h 320"/>
                  <a:gd name="T36" fmla="*/ 388 w 594"/>
                  <a:gd name="T37" fmla="*/ 63 h 320"/>
                  <a:gd name="T38" fmla="*/ 413 w 594"/>
                  <a:gd name="T39" fmla="*/ 51 h 320"/>
                  <a:gd name="T40" fmla="*/ 438 w 594"/>
                  <a:gd name="T41" fmla="*/ 41 h 320"/>
                  <a:gd name="T42" fmla="*/ 462 w 594"/>
                  <a:gd name="T43" fmla="*/ 31 h 320"/>
                  <a:gd name="T44" fmla="*/ 508 w 594"/>
                  <a:gd name="T45" fmla="*/ 15 h 320"/>
                  <a:gd name="T46" fmla="*/ 553 w 594"/>
                  <a:gd name="T47" fmla="*/ 5 h 320"/>
                  <a:gd name="T48" fmla="*/ 594 w 594"/>
                  <a:gd name="T49" fmla="*/ 0 h 320"/>
                  <a:gd name="T50" fmla="*/ 575 w 594"/>
                  <a:gd name="T51" fmla="*/ 12 h 320"/>
                  <a:gd name="T52" fmla="*/ 553 w 594"/>
                  <a:gd name="T53" fmla="*/ 26 h 320"/>
                  <a:gd name="T54" fmla="*/ 524 w 594"/>
                  <a:gd name="T55" fmla="*/ 45 h 320"/>
                  <a:gd name="T56" fmla="*/ 507 w 594"/>
                  <a:gd name="T57" fmla="*/ 55 h 320"/>
                  <a:gd name="T58" fmla="*/ 488 w 594"/>
                  <a:gd name="T59" fmla="*/ 67 h 320"/>
                  <a:gd name="T60" fmla="*/ 469 w 594"/>
                  <a:gd name="T61" fmla="*/ 78 h 320"/>
                  <a:gd name="T62" fmla="*/ 448 w 594"/>
                  <a:gd name="T63" fmla="*/ 91 h 320"/>
                  <a:gd name="T64" fmla="*/ 427 w 594"/>
                  <a:gd name="T65" fmla="*/ 105 h 320"/>
                  <a:gd name="T66" fmla="*/ 405 w 594"/>
                  <a:gd name="T67" fmla="*/ 118 h 320"/>
                  <a:gd name="T68" fmla="*/ 382 w 594"/>
                  <a:gd name="T69" fmla="*/ 132 h 320"/>
                  <a:gd name="T70" fmla="*/ 359 w 594"/>
                  <a:gd name="T71" fmla="*/ 147 h 320"/>
                  <a:gd name="T72" fmla="*/ 336 w 594"/>
                  <a:gd name="T73" fmla="*/ 160 h 320"/>
                  <a:gd name="T74" fmla="*/ 312 w 594"/>
                  <a:gd name="T75" fmla="*/ 175 h 320"/>
                  <a:gd name="T76" fmla="*/ 288 w 594"/>
                  <a:gd name="T77" fmla="*/ 189 h 320"/>
                  <a:gd name="T78" fmla="*/ 263 w 594"/>
                  <a:gd name="T79" fmla="*/ 202 h 320"/>
                  <a:gd name="T80" fmla="*/ 240 w 594"/>
                  <a:gd name="T81" fmla="*/ 216 h 320"/>
                  <a:gd name="T82" fmla="*/ 216 w 594"/>
                  <a:gd name="T83" fmla="*/ 229 h 320"/>
                  <a:gd name="T84" fmla="*/ 193 w 594"/>
                  <a:gd name="T85" fmla="*/ 242 h 320"/>
                  <a:gd name="T86" fmla="*/ 171 w 594"/>
                  <a:gd name="T87" fmla="*/ 255 h 320"/>
                  <a:gd name="T88" fmla="*/ 149 w 594"/>
                  <a:gd name="T89" fmla="*/ 266 h 320"/>
                  <a:gd name="T90" fmla="*/ 129 w 594"/>
                  <a:gd name="T91" fmla="*/ 277 h 320"/>
                  <a:gd name="T92" fmla="*/ 90 w 594"/>
                  <a:gd name="T93" fmla="*/ 296 h 320"/>
                  <a:gd name="T94" fmla="*/ 56 w 594"/>
                  <a:gd name="T95" fmla="*/ 310 h 320"/>
                  <a:gd name="T96" fmla="*/ 29 w 594"/>
                  <a:gd name="T97" fmla="*/ 320 h 320"/>
                  <a:gd name="T98" fmla="*/ 0 w 594"/>
                  <a:gd name="T99" fmla="*/ 300 h 320"/>
                  <a:gd name="T100" fmla="*/ 0 w 594"/>
                  <a:gd name="T101" fmla="*/ 300 h 32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94"/>
                  <a:gd name="T154" fmla="*/ 0 h 320"/>
                  <a:gd name="T155" fmla="*/ 594 w 594"/>
                  <a:gd name="T156" fmla="*/ 320 h 32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94" h="320">
                    <a:moveTo>
                      <a:pt x="0" y="300"/>
                    </a:moveTo>
                    <a:lnTo>
                      <a:pt x="17" y="287"/>
                    </a:lnTo>
                    <a:lnTo>
                      <a:pt x="37" y="273"/>
                    </a:lnTo>
                    <a:lnTo>
                      <a:pt x="63" y="255"/>
                    </a:lnTo>
                    <a:lnTo>
                      <a:pt x="79" y="243"/>
                    </a:lnTo>
                    <a:lnTo>
                      <a:pt x="95" y="233"/>
                    </a:lnTo>
                    <a:lnTo>
                      <a:pt x="113" y="220"/>
                    </a:lnTo>
                    <a:lnTo>
                      <a:pt x="132" y="207"/>
                    </a:lnTo>
                    <a:lnTo>
                      <a:pt x="153" y="195"/>
                    </a:lnTo>
                    <a:lnTo>
                      <a:pt x="174" y="181"/>
                    </a:lnTo>
                    <a:lnTo>
                      <a:pt x="195" y="168"/>
                    </a:lnTo>
                    <a:lnTo>
                      <a:pt x="218" y="154"/>
                    </a:lnTo>
                    <a:lnTo>
                      <a:pt x="241" y="140"/>
                    </a:lnTo>
                    <a:lnTo>
                      <a:pt x="265" y="127"/>
                    </a:lnTo>
                    <a:lnTo>
                      <a:pt x="290" y="113"/>
                    </a:lnTo>
                    <a:lnTo>
                      <a:pt x="314" y="99"/>
                    </a:lnTo>
                    <a:lnTo>
                      <a:pt x="339" y="87"/>
                    </a:lnTo>
                    <a:lnTo>
                      <a:pt x="363" y="74"/>
                    </a:lnTo>
                    <a:lnTo>
                      <a:pt x="388" y="63"/>
                    </a:lnTo>
                    <a:lnTo>
                      <a:pt x="413" y="51"/>
                    </a:lnTo>
                    <a:lnTo>
                      <a:pt x="438" y="41"/>
                    </a:lnTo>
                    <a:lnTo>
                      <a:pt x="462" y="31"/>
                    </a:lnTo>
                    <a:lnTo>
                      <a:pt x="508" y="15"/>
                    </a:lnTo>
                    <a:lnTo>
                      <a:pt x="553" y="5"/>
                    </a:lnTo>
                    <a:lnTo>
                      <a:pt x="594" y="0"/>
                    </a:lnTo>
                    <a:lnTo>
                      <a:pt x="575" y="12"/>
                    </a:lnTo>
                    <a:lnTo>
                      <a:pt x="553" y="26"/>
                    </a:lnTo>
                    <a:lnTo>
                      <a:pt x="524" y="45"/>
                    </a:lnTo>
                    <a:lnTo>
                      <a:pt x="507" y="55"/>
                    </a:lnTo>
                    <a:lnTo>
                      <a:pt x="488" y="67"/>
                    </a:lnTo>
                    <a:lnTo>
                      <a:pt x="469" y="78"/>
                    </a:lnTo>
                    <a:lnTo>
                      <a:pt x="448" y="91"/>
                    </a:lnTo>
                    <a:lnTo>
                      <a:pt x="427" y="105"/>
                    </a:lnTo>
                    <a:lnTo>
                      <a:pt x="405" y="118"/>
                    </a:lnTo>
                    <a:lnTo>
                      <a:pt x="382" y="132"/>
                    </a:lnTo>
                    <a:lnTo>
                      <a:pt x="359" y="147"/>
                    </a:lnTo>
                    <a:lnTo>
                      <a:pt x="336" y="160"/>
                    </a:lnTo>
                    <a:lnTo>
                      <a:pt x="312" y="175"/>
                    </a:lnTo>
                    <a:lnTo>
                      <a:pt x="288" y="189"/>
                    </a:lnTo>
                    <a:lnTo>
                      <a:pt x="263" y="202"/>
                    </a:lnTo>
                    <a:lnTo>
                      <a:pt x="240" y="216"/>
                    </a:lnTo>
                    <a:lnTo>
                      <a:pt x="216" y="229"/>
                    </a:lnTo>
                    <a:lnTo>
                      <a:pt x="193" y="242"/>
                    </a:lnTo>
                    <a:lnTo>
                      <a:pt x="171" y="255"/>
                    </a:lnTo>
                    <a:lnTo>
                      <a:pt x="149" y="266"/>
                    </a:lnTo>
                    <a:lnTo>
                      <a:pt x="129" y="277"/>
                    </a:lnTo>
                    <a:lnTo>
                      <a:pt x="90" y="296"/>
                    </a:lnTo>
                    <a:lnTo>
                      <a:pt x="56" y="310"/>
                    </a:lnTo>
                    <a:lnTo>
                      <a:pt x="29" y="32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rgbClr val="8A99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9" name="Freeform 68"/>
              <p:cNvSpPr>
                <a:spLocks/>
              </p:cNvSpPr>
              <p:nvPr/>
            </p:nvSpPr>
            <p:spPr bwMode="auto">
              <a:xfrm>
                <a:off x="1878" y="3862"/>
                <a:ext cx="135" cy="76"/>
              </a:xfrm>
              <a:custGeom>
                <a:avLst/>
                <a:gdLst>
                  <a:gd name="T0" fmla="*/ 0 w 270"/>
                  <a:gd name="T1" fmla="*/ 151 h 151"/>
                  <a:gd name="T2" fmla="*/ 35 w 270"/>
                  <a:gd name="T3" fmla="*/ 133 h 151"/>
                  <a:gd name="T4" fmla="*/ 71 w 270"/>
                  <a:gd name="T5" fmla="*/ 115 h 151"/>
                  <a:gd name="T6" fmla="*/ 92 w 270"/>
                  <a:gd name="T7" fmla="*/ 104 h 151"/>
                  <a:gd name="T8" fmla="*/ 114 w 270"/>
                  <a:gd name="T9" fmla="*/ 92 h 151"/>
                  <a:gd name="T10" fmla="*/ 137 w 270"/>
                  <a:gd name="T11" fmla="*/ 80 h 151"/>
                  <a:gd name="T12" fmla="*/ 159 w 270"/>
                  <a:gd name="T13" fmla="*/ 68 h 151"/>
                  <a:gd name="T14" fmla="*/ 181 w 270"/>
                  <a:gd name="T15" fmla="*/ 56 h 151"/>
                  <a:gd name="T16" fmla="*/ 202 w 270"/>
                  <a:gd name="T17" fmla="*/ 44 h 151"/>
                  <a:gd name="T18" fmla="*/ 239 w 270"/>
                  <a:gd name="T19" fmla="*/ 23 h 151"/>
                  <a:gd name="T20" fmla="*/ 264 w 270"/>
                  <a:gd name="T21" fmla="*/ 6 h 151"/>
                  <a:gd name="T22" fmla="*/ 270 w 270"/>
                  <a:gd name="T23" fmla="*/ 0 h 151"/>
                  <a:gd name="T24" fmla="*/ 255 w 270"/>
                  <a:gd name="T25" fmla="*/ 5 h 151"/>
                  <a:gd name="T26" fmla="*/ 225 w 270"/>
                  <a:gd name="T27" fmla="*/ 19 h 151"/>
                  <a:gd name="T28" fmla="*/ 185 w 270"/>
                  <a:gd name="T29" fmla="*/ 39 h 151"/>
                  <a:gd name="T30" fmla="*/ 163 w 270"/>
                  <a:gd name="T31" fmla="*/ 50 h 151"/>
                  <a:gd name="T32" fmla="*/ 141 w 270"/>
                  <a:gd name="T33" fmla="*/ 62 h 151"/>
                  <a:gd name="T34" fmla="*/ 119 w 270"/>
                  <a:gd name="T35" fmla="*/ 74 h 151"/>
                  <a:gd name="T36" fmla="*/ 98 w 270"/>
                  <a:gd name="T37" fmla="*/ 85 h 151"/>
                  <a:gd name="T38" fmla="*/ 61 w 270"/>
                  <a:gd name="T39" fmla="*/ 106 h 151"/>
                  <a:gd name="T40" fmla="*/ 36 w 270"/>
                  <a:gd name="T41" fmla="*/ 120 h 151"/>
                  <a:gd name="T42" fmla="*/ 0 w 270"/>
                  <a:gd name="T43" fmla="*/ 151 h 151"/>
                  <a:gd name="T44" fmla="*/ 0 w 270"/>
                  <a:gd name="T45" fmla="*/ 151 h 1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70"/>
                  <a:gd name="T70" fmla="*/ 0 h 151"/>
                  <a:gd name="T71" fmla="*/ 270 w 270"/>
                  <a:gd name="T72" fmla="*/ 151 h 15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70" h="151">
                    <a:moveTo>
                      <a:pt x="0" y="151"/>
                    </a:moveTo>
                    <a:lnTo>
                      <a:pt x="35" y="133"/>
                    </a:lnTo>
                    <a:lnTo>
                      <a:pt x="71" y="115"/>
                    </a:lnTo>
                    <a:lnTo>
                      <a:pt x="92" y="104"/>
                    </a:lnTo>
                    <a:lnTo>
                      <a:pt x="114" y="92"/>
                    </a:lnTo>
                    <a:lnTo>
                      <a:pt x="137" y="80"/>
                    </a:lnTo>
                    <a:lnTo>
                      <a:pt x="159" y="68"/>
                    </a:lnTo>
                    <a:lnTo>
                      <a:pt x="181" y="56"/>
                    </a:lnTo>
                    <a:lnTo>
                      <a:pt x="202" y="44"/>
                    </a:lnTo>
                    <a:lnTo>
                      <a:pt x="239" y="23"/>
                    </a:lnTo>
                    <a:lnTo>
                      <a:pt x="264" y="6"/>
                    </a:lnTo>
                    <a:lnTo>
                      <a:pt x="270" y="0"/>
                    </a:lnTo>
                    <a:lnTo>
                      <a:pt x="255" y="5"/>
                    </a:lnTo>
                    <a:lnTo>
                      <a:pt x="225" y="19"/>
                    </a:lnTo>
                    <a:lnTo>
                      <a:pt x="185" y="39"/>
                    </a:lnTo>
                    <a:lnTo>
                      <a:pt x="163" y="50"/>
                    </a:lnTo>
                    <a:lnTo>
                      <a:pt x="141" y="62"/>
                    </a:lnTo>
                    <a:lnTo>
                      <a:pt x="119" y="74"/>
                    </a:lnTo>
                    <a:lnTo>
                      <a:pt x="98" y="85"/>
                    </a:lnTo>
                    <a:lnTo>
                      <a:pt x="61" y="106"/>
                    </a:lnTo>
                    <a:lnTo>
                      <a:pt x="36" y="12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E5FF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0" name="Freeform 69"/>
              <p:cNvSpPr>
                <a:spLocks/>
              </p:cNvSpPr>
              <p:nvPr/>
            </p:nvSpPr>
            <p:spPr bwMode="auto">
              <a:xfrm>
                <a:off x="1872" y="3794"/>
                <a:ext cx="290" cy="159"/>
              </a:xfrm>
              <a:custGeom>
                <a:avLst/>
                <a:gdLst>
                  <a:gd name="T0" fmla="*/ 0 w 579"/>
                  <a:gd name="T1" fmla="*/ 304 h 318"/>
                  <a:gd name="T2" fmla="*/ 13 w 579"/>
                  <a:gd name="T3" fmla="*/ 297 h 318"/>
                  <a:gd name="T4" fmla="*/ 50 w 579"/>
                  <a:gd name="T5" fmla="*/ 279 h 318"/>
                  <a:gd name="T6" fmla="*/ 75 w 579"/>
                  <a:gd name="T7" fmla="*/ 266 h 318"/>
                  <a:gd name="T8" fmla="*/ 104 w 579"/>
                  <a:gd name="T9" fmla="*/ 252 h 318"/>
                  <a:gd name="T10" fmla="*/ 135 w 579"/>
                  <a:gd name="T11" fmla="*/ 235 h 318"/>
                  <a:gd name="T12" fmla="*/ 169 w 579"/>
                  <a:gd name="T13" fmla="*/ 218 h 318"/>
                  <a:gd name="T14" fmla="*/ 202 w 579"/>
                  <a:gd name="T15" fmla="*/ 198 h 318"/>
                  <a:gd name="T16" fmla="*/ 237 w 579"/>
                  <a:gd name="T17" fmla="*/ 179 h 318"/>
                  <a:gd name="T18" fmla="*/ 272 w 579"/>
                  <a:gd name="T19" fmla="*/ 159 h 318"/>
                  <a:gd name="T20" fmla="*/ 304 w 579"/>
                  <a:gd name="T21" fmla="*/ 139 h 318"/>
                  <a:gd name="T22" fmla="*/ 336 w 579"/>
                  <a:gd name="T23" fmla="*/ 118 h 318"/>
                  <a:gd name="T24" fmla="*/ 364 w 579"/>
                  <a:gd name="T25" fmla="*/ 99 h 318"/>
                  <a:gd name="T26" fmla="*/ 409 w 579"/>
                  <a:gd name="T27" fmla="*/ 63 h 318"/>
                  <a:gd name="T28" fmla="*/ 429 w 579"/>
                  <a:gd name="T29" fmla="*/ 52 h 318"/>
                  <a:gd name="T30" fmla="*/ 452 w 579"/>
                  <a:gd name="T31" fmla="*/ 43 h 318"/>
                  <a:gd name="T32" fmla="*/ 479 w 579"/>
                  <a:gd name="T33" fmla="*/ 31 h 318"/>
                  <a:gd name="T34" fmla="*/ 507 w 579"/>
                  <a:gd name="T35" fmla="*/ 20 h 318"/>
                  <a:gd name="T36" fmla="*/ 535 w 579"/>
                  <a:gd name="T37" fmla="*/ 10 h 318"/>
                  <a:gd name="T38" fmla="*/ 579 w 579"/>
                  <a:gd name="T39" fmla="*/ 0 h 318"/>
                  <a:gd name="T40" fmla="*/ 557 w 579"/>
                  <a:gd name="T41" fmla="*/ 13 h 318"/>
                  <a:gd name="T42" fmla="*/ 533 w 579"/>
                  <a:gd name="T43" fmla="*/ 29 h 318"/>
                  <a:gd name="T44" fmla="*/ 501 w 579"/>
                  <a:gd name="T45" fmla="*/ 49 h 318"/>
                  <a:gd name="T46" fmla="*/ 482 w 579"/>
                  <a:gd name="T47" fmla="*/ 61 h 318"/>
                  <a:gd name="T48" fmla="*/ 462 w 579"/>
                  <a:gd name="T49" fmla="*/ 72 h 318"/>
                  <a:gd name="T50" fmla="*/ 440 w 579"/>
                  <a:gd name="T51" fmla="*/ 85 h 318"/>
                  <a:gd name="T52" fmla="*/ 418 w 579"/>
                  <a:gd name="T53" fmla="*/ 98 h 318"/>
                  <a:gd name="T54" fmla="*/ 395 w 579"/>
                  <a:gd name="T55" fmla="*/ 113 h 318"/>
                  <a:gd name="T56" fmla="*/ 370 w 579"/>
                  <a:gd name="T57" fmla="*/ 127 h 318"/>
                  <a:gd name="T58" fmla="*/ 345 w 579"/>
                  <a:gd name="T59" fmla="*/ 141 h 318"/>
                  <a:gd name="T60" fmla="*/ 321 w 579"/>
                  <a:gd name="T61" fmla="*/ 156 h 318"/>
                  <a:gd name="T62" fmla="*/ 296 w 579"/>
                  <a:gd name="T63" fmla="*/ 171 h 318"/>
                  <a:gd name="T64" fmla="*/ 271 w 579"/>
                  <a:gd name="T65" fmla="*/ 185 h 318"/>
                  <a:gd name="T66" fmla="*/ 245 w 579"/>
                  <a:gd name="T67" fmla="*/ 200 h 318"/>
                  <a:gd name="T68" fmla="*/ 221 w 579"/>
                  <a:gd name="T69" fmla="*/ 214 h 318"/>
                  <a:gd name="T70" fmla="*/ 196 w 579"/>
                  <a:gd name="T71" fmla="*/ 227 h 318"/>
                  <a:gd name="T72" fmla="*/ 173 w 579"/>
                  <a:gd name="T73" fmla="*/ 241 h 318"/>
                  <a:gd name="T74" fmla="*/ 150 w 579"/>
                  <a:gd name="T75" fmla="*/ 253 h 318"/>
                  <a:gd name="T76" fmla="*/ 129 w 579"/>
                  <a:gd name="T77" fmla="*/ 264 h 318"/>
                  <a:gd name="T78" fmla="*/ 108 w 579"/>
                  <a:gd name="T79" fmla="*/ 276 h 318"/>
                  <a:gd name="T80" fmla="*/ 89 w 579"/>
                  <a:gd name="T81" fmla="*/ 285 h 318"/>
                  <a:gd name="T82" fmla="*/ 54 w 579"/>
                  <a:gd name="T83" fmla="*/ 302 h 318"/>
                  <a:gd name="T84" fmla="*/ 28 w 579"/>
                  <a:gd name="T85" fmla="*/ 313 h 318"/>
                  <a:gd name="T86" fmla="*/ 10 w 579"/>
                  <a:gd name="T87" fmla="*/ 318 h 318"/>
                  <a:gd name="T88" fmla="*/ 0 w 579"/>
                  <a:gd name="T89" fmla="*/ 304 h 318"/>
                  <a:gd name="T90" fmla="*/ 0 w 579"/>
                  <a:gd name="T91" fmla="*/ 304 h 3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79"/>
                  <a:gd name="T139" fmla="*/ 0 h 318"/>
                  <a:gd name="T140" fmla="*/ 579 w 579"/>
                  <a:gd name="T141" fmla="*/ 318 h 31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79" h="318">
                    <a:moveTo>
                      <a:pt x="0" y="304"/>
                    </a:moveTo>
                    <a:lnTo>
                      <a:pt x="13" y="297"/>
                    </a:lnTo>
                    <a:lnTo>
                      <a:pt x="50" y="279"/>
                    </a:lnTo>
                    <a:lnTo>
                      <a:pt x="75" y="266"/>
                    </a:lnTo>
                    <a:lnTo>
                      <a:pt x="104" y="252"/>
                    </a:lnTo>
                    <a:lnTo>
                      <a:pt x="135" y="235"/>
                    </a:lnTo>
                    <a:lnTo>
                      <a:pt x="169" y="218"/>
                    </a:lnTo>
                    <a:lnTo>
                      <a:pt x="202" y="198"/>
                    </a:lnTo>
                    <a:lnTo>
                      <a:pt x="237" y="179"/>
                    </a:lnTo>
                    <a:lnTo>
                      <a:pt x="272" y="159"/>
                    </a:lnTo>
                    <a:lnTo>
                      <a:pt x="304" y="139"/>
                    </a:lnTo>
                    <a:lnTo>
                      <a:pt x="336" y="118"/>
                    </a:lnTo>
                    <a:lnTo>
                      <a:pt x="364" y="99"/>
                    </a:lnTo>
                    <a:lnTo>
                      <a:pt x="409" y="63"/>
                    </a:lnTo>
                    <a:lnTo>
                      <a:pt x="429" y="52"/>
                    </a:lnTo>
                    <a:lnTo>
                      <a:pt x="452" y="43"/>
                    </a:lnTo>
                    <a:lnTo>
                      <a:pt x="479" y="31"/>
                    </a:lnTo>
                    <a:lnTo>
                      <a:pt x="507" y="20"/>
                    </a:lnTo>
                    <a:lnTo>
                      <a:pt x="535" y="10"/>
                    </a:lnTo>
                    <a:lnTo>
                      <a:pt x="579" y="0"/>
                    </a:lnTo>
                    <a:lnTo>
                      <a:pt x="557" y="13"/>
                    </a:lnTo>
                    <a:lnTo>
                      <a:pt x="533" y="29"/>
                    </a:lnTo>
                    <a:lnTo>
                      <a:pt x="501" y="49"/>
                    </a:lnTo>
                    <a:lnTo>
                      <a:pt x="482" y="61"/>
                    </a:lnTo>
                    <a:lnTo>
                      <a:pt x="462" y="72"/>
                    </a:lnTo>
                    <a:lnTo>
                      <a:pt x="440" y="85"/>
                    </a:lnTo>
                    <a:lnTo>
                      <a:pt x="418" y="98"/>
                    </a:lnTo>
                    <a:lnTo>
                      <a:pt x="395" y="113"/>
                    </a:lnTo>
                    <a:lnTo>
                      <a:pt x="370" y="127"/>
                    </a:lnTo>
                    <a:lnTo>
                      <a:pt x="345" y="141"/>
                    </a:lnTo>
                    <a:lnTo>
                      <a:pt x="321" y="156"/>
                    </a:lnTo>
                    <a:lnTo>
                      <a:pt x="296" y="171"/>
                    </a:lnTo>
                    <a:lnTo>
                      <a:pt x="271" y="185"/>
                    </a:lnTo>
                    <a:lnTo>
                      <a:pt x="245" y="200"/>
                    </a:lnTo>
                    <a:lnTo>
                      <a:pt x="221" y="214"/>
                    </a:lnTo>
                    <a:lnTo>
                      <a:pt x="196" y="227"/>
                    </a:lnTo>
                    <a:lnTo>
                      <a:pt x="173" y="241"/>
                    </a:lnTo>
                    <a:lnTo>
                      <a:pt x="150" y="253"/>
                    </a:lnTo>
                    <a:lnTo>
                      <a:pt x="129" y="264"/>
                    </a:lnTo>
                    <a:lnTo>
                      <a:pt x="108" y="276"/>
                    </a:lnTo>
                    <a:lnTo>
                      <a:pt x="89" y="285"/>
                    </a:lnTo>
                    <a:lnTo>
                      <a:pt x="54" y="302"/>
                    </a:lnTo>
                    <a:lnTo>
                      <a:pt x="28" y="313"/>
                    </a:lnTo>
                    <a:lnTo>
                      <a:pt x="10" y="318"/>
                    </a:lnTo>
                    <a:lnTo>
                      <a:pt x="0" y="304"/>
                    </a:lnTo>
                    <a:close/>
                  </a:path>
                </a:pathLst>
              </a:custGeom>
              <a:solidFill>
                <a:srgbClr val="667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1" name="Freeform 70"/>
              <p:cNvSpPr>
                <a:spLocks/>
              </p:cNvSpPr>
              <p:nvPr/>
            </p:nvSpPr>
            <p:spPr bwMode="auto">
              <a:xfrm>
                <a:off x="1699" y="2973"/>
                <a:ext cx="41" cy="58"/>
              </a:xfrm>
              <a:custGeom>
                <a:avLst/>
                <a:gdLst>
                  <a:gd name="T0" fmla="*/ 21 w 82"/>
                  <a:gd name="T1" fmla="*/ 107 h 115"/>
                  <a:gd name="T2" fmla="*/ 21 w 82"/>
                  <a:gd name="T3" fmla="*/ 60 h 115"/>
                  <a:gd name="T4" fmla="*/ 28 w 82"/>
                  <a:gd name="T5" fmla="*/ 28 h 115"/>
                  <a:gd name="T6" fmla="*/ 36 w 82"/>
                  <a:gd name="T7" fmla="*/ 19 h 115"/>
                  <a:gd name="T8" fmla="*/ 48 w 82"/>
                  <a:gd name="T9" fmla="*/ 17 h 115"/>
                  <a:gd name="T10" fmla="*/ 68 w 82"/>
                  <a:gd name="T11" fmla="*/ 28 h 115"/>
                  <a:gd name="T12" fmla="*/ 76 w 82"/>
                  <a:gd name="T13" fmla="*/ 49 h 115"/>
                  <a:gd name="T14" fmla="*/ 75 w 82"/>
                  <a:gd name="T15" fmla="*/ 79 h 115"/>
                  <a:gd name="T16" fmla="*/ 82 w 82"/>
                  <a:gd name="T17" fmla="*/ 38 h 115"/>
                  <a:gd name="T18" fmla="*/ 74 w 82"/>
                  <a:gd name="T19" fmla="*/ 10 h 115"/>
                  <a:gd name="T20" fmla="*/ 61 w 82"/>
                  <a:gd name="T21" fmla="*/ 2 h 115"/>
                  <a:gd name="T22" fmla="*/ 41 w 82"/>
                  <a:gd name="T23" fmla="*/ 0 h 115"/>
                  <a:gd name="T24" fmla="*/ 21 w 82"/>
                  <a:gd name="T25" fmla="*/ 7 h 115"/>
                  <a:gd name="T26" fmla="*/ 9 w 82"/>
                  <a:gd name="T27" fmla="*/ 21 h 115"/>
                  <a:gd name="T28" fmla="*/ 0 w 82"/>
                  <a:gd name="T29" fmla="*/ 60 h 115"/>
                  <a:gd name="T30" fmla="*/ 3 w 82"/>
                  <a:gd name="T31" fmla="*/ 99 h 115"/>
                  <a:gd name="T32" fmla="*/ 7 w 82"/>
                  <a:gd name="T33" fmla="*/ 115 h 115"/>
                  <a:gd name="T34" fmla="*/ 21 w 82"/>
                  <a:gd name="T35" fmla="*/ 107 h 115"/>
                  <a:gd name="T36" fmla="*/ 21 w 82"/>
                  <a:gd name="T37" fmla="*/ 107 h 1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2"/>
                  <a:gd name="T58" fmla="*/ 0 h 115"/>
                  <a:gd name="T59" fmla="*/ 82 w 82"/>
                  <a:gd name="T60" fmla="*/ 115 h 1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2" h="115">
                    <a:moveTo>
                      <a:pt x="21" y="107"/>
                    </a:moveTo>
                    <a:lnTo>
                      <a:pt x="21" y="60"/>
                    </a:lnTo>
                    <a:lnTo>
                      <a:pt x="28" y="28"/>
                    </a:lnTo>
                    <a:lnTo>
                      <a:pt x="36" y="19"/>
                    </a:lnTo>
                    <a:lnTo>
                      <a:pt x="48" y="17"/>
                    </a:lnTo>
                    <a:lnTo>
                      <a:pt x="68" y="28"/>
                    </a:lnTo>
                    <a:lnTo>
                      <a:pt x="76" y="49"/>
                    </a:lnTo>
                    <a:lnTo>
                      <a:pt x="75" y="79"/>
                    </a:lnTo>
                    <a:lnTo>
                      <a:pt x="82" y="38"/>
                    </a:lnTo>
                    <a:lnTo>
                      <a:pt x="74" y="10"/>
                    </a:lnTo>
                    <a:lnTo>
                      <a:pt x="61" y="2"/>
                    </a:lnTo>
                    <a:lnTo>
                      <a:pt x="41" y="0"/>
                    </a:lnTo>
                    <a:lnTo>
                      <a:pt x="21" y="7"/>
                    </a:lnTo>
                    <a:lnTo>
                      <a:pt x="9" y="21"/>
                    </a:lnTo>
                    <a:lnTo>
                      <a:pt x="0" y="60"/>
                    </a:lnTo>
                    <a:lnTo>
                      <a:pt x="3" y="99"/>
                    </a:lnTo>
                    <a:lnTo>
                      <a:pt x="7" y="115"/>
                    </a:lnTo>
                    <a:lnTo>
                      <a:pt x="21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2" name="Freeform 71"/>
              <p:cNvSpPr>
                <a:spLocks/>
              </p:cNvSpPr>
              <p:nvPr/>
            </p:nvSpPr>
            <p:spPr bwMode="auto">
              <a:xfrm>
                <a:off x="1838" y="3072"/>
                <a:ext cx="45" cy="72"/>
              </a:xfrm>
              <a:custGeom>
                <a:avLst/>
                <a:gdLst>
                  <a:gd name="T0" fmla="*/ 0 w 91"/>
                  <a:gd name="T1" fmla="*/ 22 h 144"/>
                  <a:gd name="T2" fmla="*/ 18 w 91"/>
                  <a:gd name="T3" fmla="*/ 65 h 144"/>
                  <a:gd name="T4" fmla="*/ 30 w 91"/>
                  <a:gd name="T5" fmla="*/ 84 h 144"/>
                  <a:gd name="T6" fmla="*/ 46 w 91"/>
                  <a:gd name="T7" fmla="*/ 105 h 144"/>
                  <a:gd name="T8" fmla="*/ 66 w 91"/>
                  <a:gd name="T9" fmla="*/ 125 h 144"/>
                  <a:gd name="T10" fmla="*/ 91 w 91"/>
                  <a:gd name="T11" fmla="*/ 144 h 144"/>
                  <a:gd name="T12" fmla="*/ 83 w 91"/>
                  <a:gd name="T13" fmla="*/ 133 h 144"/>
                  <a:gd name="T14" fmla="*/ 67 w 91"/>
                  <a:gd name="T15" fmla="*/ 102 h 144"/>
                  <a:gd name="T16" fmla="*/ 39 w 91"/>
                  <a:gd name="T17" fmla="*/ 28 h 144"/>
                  <a:gd name="T18" fmla="*/ 32 w 91"/>
                  <a:gd name="T19" fmla="*/ 6 h 144"/>
                  <a:gd name="T20" fmla="*/ 17 w 91"/>
                  <a:gd name="T21" fmla="*/ 0 h 144"/>
                  <a:gd name="T22" fmla="*/ 0 w 91"/>
                  <a:gd name="T23" fmla="*/ 22 h 144"/>
                  <a:gd name="T24" fmla="*/ 0 w 91"/>
                  <a:gd name="T25" fmla="*/ 22 h 1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1"/>
                  <a:gd name="T40" fmla="*/ 0 h 144"/>
                  <a:gd name="T41" fmla="*/ 91 w 91"/>
                  <a:gd name="T42" fmla="*/ 144 h 1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1" h="144">
                    <a:moveTo>
                      <a:pt x="0" y="22"/>
                    </a:moveTo>
                    <a:lnTo>
                      <a:pt x="18" y="65"/>
                    </a:lnTo>
                    <a:lnTo>
                      <a:pt x="30" y="84"/>
                    </a:lnTo>
                    <a:lnTo>
                      <a:pt x="46" y="105"/>
                    </a:lnTo>
                    <a:lnTo>
                      <a:pt x="66" y="125"/>
                    </a:lnTo>
                    <a:lnTo>
                      <a:pt x="91" y="144"/>
                    </a:lnTo>
                    <a:lnTo>
                      <a:pt x="83" y="133"/>
                    </a:lnTo>
                    <a:lnTo>
                      <a:pt x="67" y="102"/>
                    </a:lnTo>
                    <a:lnTo>
                      <a:pt x="39" y="28"/>
                    </a:lnTo>
                    <a:lnTo>
                      <a:pt x="32" y="6"/>
                    </a:lnTo>
                    <a:lnTo>
                      <a:pt x="17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3" name="Freeform 72"/>
              <p:cNvSpPr>
                <a:spLocks/>
              </p:cNvSpPr>
              <p:nvPr/>
            </p:nvSpPr>
            <p:spPr bwMode="auto">
              <a:xfrm>
                <a:off x="1597" y="3044"/>
                <a:ext cx="39" cy="91"/>
              </a:xfrm>
              <a:custGeom>
                <a:avLst/>
                <a:gdLst>
                  <a:gd name="T0" fmla="*/ 42 w 78"/>
                  <a:gd name="T1" fmla="*/ 3 h 180"/>
                  <a:gd name="T2" fmla="*/ 40 w 78"/>
                  <a:gd name="T3" fmla="*/ 51 h 180"/>
                  <a:gd name="T4" fmla="*/ 29 w 78"/>
                  <a:gd name="T5" fmla="*/ 107 h 180"/>
                  <a:gd name="T6" fmla="*/ 17 w 78"/>
                  <a:gd name="T7" fmla="*/ 141 h 180"/>
                  <a:gd name="T8" fmla="*/ 0 w 78"/>
                  <a:gd name="T9" fmla="*/ 180 h 180"/>
                  <a:gd name="T10" fmla="*/ 34 w 78"/>
                  <a:gd name="T11" fmla="*/ 144 h 180"/>
                  <a:gd name="T12" fmla="*/ 60 w 78"/>
                  <a:gd name="T13" fmla="*/ 95 h 180"/>
                  <a:gd name="T14" fmla="*/ 78 w 78"/>
                  <a:gd name="T15" fmla="*/ 25 h 180"/>
                  <a:gd name="T16" fmla="*/ 59 w 78"/>
                  <a:gd name="T17" fmla="*/ 7 h 180"/>
                  <a:gd name="T18" fmla="*/ 48 w 78"/>
                  <a:gd name="T19" fmla="*/ 0 h 180"/>
                  <a:gd name="T20" fmla="*/ 42 w 78"/>
                  <a:gd name="T21" fmla="*/ 3 h 180"/>
                  <a:gd name="T22" fmla="*/ 42 w 78"/>
                  <a:gd name="T23" fmla="*/ 3 h 1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8"/>
                  <a:gd name="T37" fmla="*/ 0 h 180"/>
                  <a:gd name="T38" fmla="*/ 78 w 78"/>
                  <a:gd name="T39" fmla="*/ 180 h 1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8" h="180">
                    <a:moveTo>
                      <a:pt x="42" y="3"/>
                    </a:moveTo>
                    <a:lnTo>
                      <a:pt x="40" y="51"/>
                    </a:lnTo>
                    <a:lnTo>
                      <a:pt x="29" y="107"/>
                    </a:lnTo>
                    <a:lnTo>
                      <a:pt x="17" y="141"/>
                    </a:lnTo>
                    <a:lnTo>
                      <a:pt x="0" y="180"/>
                    </a:lnTo>
                    <a:lnTo>
                      <a:pt x="34" y="144"/>
                    </a:lnTo>
                    <a:lnTo>
                      <a:pt x="60" y="95"/>
                    </a:lnTo>
                    <a:lnTo>
                      <a:pt x="78" y="25"/>
                    </a:lnTo>
                    <a:lnTo>
                      <a:pt x="59" y="7"/>
                    </a:lnTo>
                    <a:lnTo>
                      <a:pt x="48" y="0"/>
                    </a:lnTo>
                    <a:lnTo>
                      <a:pt x="42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4" name="Freeform 73"/>
              <p:cNvSpPr>
                <a:spLocks/>
              </p:cNvSpPr>
              <p:nvPr/>
            </p:nvSpPr>
            <p:spPr bwMode="auto">
              <a:xfrm>
                <a:off x="1900" y="3020"/>
                <a:ext cx="31" cy="178"/>
              </a:xfrm>
              <a:custGeom>
                <a:avLst/>
                <a:gdLst>
                  <a:gd name="T0" fmla="*/ 18 w 63"/>
                  <a:gd name="T1" fmla="*/ 4 h 355"/>
                  <a:gd name="T2" fmla="*/ 11 w 63"/>
                  <a:gd name="T3" fmla="*/ 37 h 355"/>
                  <a:gd name="T4" fmla="*/ 0 w 63"/>
                  <a:gd name="T5" fmla="*/ 122 h 355"/>
                  <a:gd name="T6" fmla="*/ 2 w 63"/>
                  <a:gd name="T7" fmla="*/ 236 h 355"/>
                  <a:gd name="T8" fmla="*/ 15 w 63"/>
                  <a:gd name="T9" fmla="*/ 296 h 355"/>
                  <a:gd name="T10" fmla="*/ 25 w 63"/>
                  <a:gd name="T11" fmla="*/ 327 h 355"/>
                  <a:gd name="T12" fmla="*/ 36 w 63"/>
                  <a:gd name="T13" fmla="*/ 355 h 355"/>
                  <a:gd name="T14" fmla="*/ 30 w 63"/>
                  <a:gd name="T15" fmla="*/ 214 h 355"/>
                  <a:gd name="T16" fmla="*/ 36 w 63"/>
                  <a:gd name="T17" fmla="*/ 98 h 355"/>
                  <a:gd name="T18" fmla="*/ 47 w 63"/>
                  <a:gd name="T19" fmla="*/ 48 h 355"/>
                  <a:gd name="T20" fmla="*/ 63 w 63"/>
                  <a:gd name="T21" fmla="*/ 10 h 355"/>
                  <a:gd name="T22" fmla="*/ 42 w 63"/>
                  <a:gd name="T23" fmla="*/ 0 h 355"/>
                  <a:gd name="T24" fmla="*/ 18 w 63"/>
                  <a:gd name="T25" fmla="*/ 4 h 355"/>
                  <a:gd name="T26" fmla="*/ 18 w 63"/>
                  <a:gd name="T27" fmla="*/ 4 h 3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355"/>
                  <a:gd name="T44" fmla="*/ 63 w 63"/>
                  <a:gd name="T45" fmla="*/ 355 h 35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355">
                    <a:moveTo>
                      <a:pt x="18" y="4"/>
                    </a:moveTo>
                    <a:lnTo>
                      <a:pt x="11" y="37"/>
                    </a:lnTo>
                    <a:lnTo>
                      <a:pt x="0" y="122"/>
                    </a:lnTo>
                    <a:lnTo>
                      <a:pt x="2" y="236"/>
                    </a:lnTo>
                    <a:lnTo>
                      <a:pt x="15" y="296"/>
                    </a:lnTo>
                    <a:lnTo>
                      <a:pt x="25" y="327"/>
                    </a:lnTo>
                    <a:lnTo>
                      <a:pt x="36" y="355"/>
                    </a:lnTo>
                    <a:lnTo>
                      <a:pt x="30" y="214"/>
                    </a:lnTo>
                    <a:lnTo>
                      <a:pt x="36" y="98"/>
                    </a:lnTo>
                    <a:lnTo>
                      <a:pt x="47" y="48"/>
                    </a:lnTo>
                    <a:lnTo>
                      <a:pt x="63" y="10"/>
                    </a:lnTo>
                    <a:lnTo>
                      <a:pt x="42" y="0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5" name="Freeform 74"/>
              <p:cNvSpPr>
                <a:spLocks/>
              </p:cNvSpPr>
              <p:nvPr/>
            </p:nvSpPr>
            <p:spPr bwMode="auto">
              <a:xfrm>
                <a:off x="1547" y="2950"/>
                <a:ext cx="343" cy="100"/>
              </a:xfrm>
              <a:custGeom>
                <a:avLst/>
                <a:gdLst>
                  <a:gd name="T0" fmla="*/ 3 w 686"/>
                  <a:gd name="T1" fmla="*/ 0 h 199"/>
                  <a:gd name="T2" fmla="*/ 15 w 686"/>
                  <a:gd name="T3" fmla="*/ 8 h 199"/>
                  <a:gd name="T4" fmla="*/ 30 w 686"/>
                  <a:gd name="T5" fmla="*/ 18 h 199"/>
                  <a:gd name="T6" fmla="*/ 51 w 686"/>
                  <a:gd name="T7" fmla="*/ 30 h 199"/>
                  <a:gd name="T8" fmla="*/ 77 w 686"/>
                  <a:gd name="T9" fmla="*/ 45 h 199"/>
                  <a:gd name="T10" fmla="*/ 109 w 686"/>
                  <a:gd name="T11" fmla="*/ 61 h 199"/>
                  <a:gd name="T12" fmla="*/ 147 w 686"/>
                  <a:gd name="T13" fmla="*/ 79 h 199"/>
                  <a:gd name="T14" fmla="*/ 189 w 686"/>
                  <a:gd name="T15" fmla="*/ 96 h 199"/>
                  <a:gd name="T16" fmla="*/ 235 w 686"/>
                  <a:gd name="T17" fmla="*/ 114 h 199"/>
                  <a:gd name="T18" fmla="*/ 287 w 686"/>
                  <a:gd name="T19" fmla="*/ 131 h 199"/>
                  <a:gd name="T20" fmla="*/ 343 w 686"/>
                  <a:gd name="T21" fmla="*/ 147 h 199"/>
                  <a:gd name="T22" fmla="*/ 404 w 686"/>
                  <a:gd name="T23" fmla="*/ 161 h 199"/>
                  <a:gd name="T24" fmla="*/ 469 w 686"/>
                  <a:gd name="T25" fmla="*/ 173 h 199"/>
                  <a:gd name="T26" fmla="*/ 537 w 686"/>
                  <a:gd name="T27" fmla="*/ 182 h 199"/>
                  <a:gd name="T28" fmla="*/ 686 w 686"/>
                  <a:gd name="T29" fmla="*/ 190 h 199"/>
                  <a:gd name="T30" fmla="*/ 629 w 686"/>
                  <a:gd name="T31" fmla="*/ 198 h 199"/>
                  <a:gd name="T32" fmla="*/ 476 w 686"/>
                  <a:gd name="T33" fmla="*/ 199 h 199"/>
                  <a:gd name="T34" fmla="*/ 372 w 686"/>
                  <a:gd name="T35" fmla="*/ 185 h 199"/>
                  <a:gd name="T36" fmla="*/ 316 w 686"/>
                  <a:gd name="T37" fmla="*/ 173 h 199"/>
                  <a:gd name="T38" fmla="*/ 257 w 686"/>
                  <a:gd name="T39" fmla="*/ 156 h 199"/>
                  <a:gd name="T40" fmla="*/ 195 w 686"/>
                  <a:gd name="T41" fmla="*/ 134 h 199"/>
                  <a:gd name="T42" fmla="*/ 163 w 686"/>
                  <a:gd name="T43" fmla="*/ 122 h 199"/>
                  <a:gd name="T44" fmla="*/ 131 w 686"/>
                  <a:gd name="T45" fmla="*/ 107 h 199"/>
                  <a:gd name="T46" fmla="*/ 98 w 686"/>
                  <a:gd name="T47" fmla="*/ 91 h 199"/>
                  <a:gd name="T48" fmla="*/ 66 w 686"/>
                  <a:gd name="T49" fmla="*/ 73 h 199"/>
                  <a:gd name="T50" fmla="*/ 33 w 686"/>
                  <a:gd name="T51" fmla="*/ 54 h 199"/>
                  <a:gd name="T52" fmla="*/ 0 w 686"/>
                  <a:gd name="T53" fmla="*/ 34 h 199"/>
                  <a:gd name="T54" fmla="*/ 3 w 686"/>
                  <a:gd name="T55" fmla="*/ 0 h 199"/>
                  <a:gd name="T56" fmla="*/ 3 w 686"/>
                  <a:gd name="T57" fmla="*/ 0 h 19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86"/>
                  <a:gd name="T88" fmla="*/ 0 h 199"/>
                  <a:gd name="T89" fmla="*/ 686 w 686"/>
                  <a:gd name="T90" fmla="*/ 199 h 19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86" h="199">
                    <a:moveTo>
                      <a:pt x="3" y="0"/>
                    </a:moveTo>
                    <a:lnTo>
                      <a:pt x="15" y="8"/>
                    </a:lnTo>
                    <a:lnTo>
                      <a:pt x="30" y="18"/>
                    </a:lnTo>
                    <a:lnTo>
                      <a:pt x="51" y="30"/>
                    </a:lnTo>
                    <a:lnTo>
                      <a:pt x="77" y="45"/>
                    </a:lnTo>
                    <a:lnTo>
                      <a:pt x="109" y="61"/>
                    </a:lnTo>
                    <a:lnTo>
                      <a:pt x="147" y="79"/>
                    </a:lnTo>
                    <a:lnTo>
                      <a:pt x="189" y="96"/>
                    </a:lnTo>
                    <a:lnTo>
                      <a:pt x="235" y="114"/>
                    </a:lnTo>
                    <a:lnTo>
                      <a:pt x="287" y="131"/>
                    </a:lnTo>
                    <a:lnTo>
                      <a:pt x="343" y="147"/>
                    </a:lnTo>
                    <a:lnTo>
                      <a:pt x="404" y="161"/>
                    </a:lnTo>
                    <a:lnTo>
                      <a:pt x="469" y="173"/>
                    </a:lnTo>
                    <a:lnTo>
                      <a:pt x="537" y="182"/>
                    </a:lnTo>
                    <a:lnTo>
                      <a:pt x="686" y="190"/>
                    </a:lnTo>
                    <a:lnTo>
                      <a:pt x="629" y="198"/>
                    </a:lnTo>
                    <a:lnTo>
                      <a:pt x="476" y="199"/>
                    </a:lnTo>
                    <a:lnTo>
                      <a:pt x="372" y="185"/>
                    </a:lnTo>
                    <a:lnTo>
                      <a:pt x="316" y="173"/>
                    </a:lnTo>
                    <a:lnTo>
                      <a:pt x="257" y="156"/>
                    </a:lnTo>
                    <a:lnTo>
                      <a:pt x="195" y="134"/>
                    </a:lnTo>
                    <a:lnTo>
                      <a:pt x="163" y="122"/>
                    </a:lnTo>
                    <a:lnTo>
                      <a:pt x="131" y="107"/>
                    </a:lnTo>
                    <a:lnTo>
                      <a:pt x="98" y="91"/>
                    </a:lnTo>
                    <a:lnTo>
                      <a:pt x="66" y="73"/>
                    </a:lnTo>
                    <a:lnTo>
                      <a:pt x="33" y="54"/>
                    </a:lnTo>
                    <a:lnTo>
                      <a:pt x="0" y="3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6" name="Freeform 75"/>
              <p:cNvSpPr>
                <a:spLocks/>
              </p:cNvSpPr>
              <p:nvPr/>
            </p:nvSpPr>
            <p:spPr bwMode="auto">
              <a:xfrm>
                <a:off x="1518" y="2953"/>
                <a:ext cx="183" cy="611"/>
              </a:xfrm>
              <a:custGeom>
                <a:avLst/>
                <a:gdLst>
                  <a:gd name="T0" fmla="*/ 10 w 365"/>
                  <a:gd name="T1" fmla="*/ 39 h 1222"/>
                  <a:gd name="T2" fmla="*/ 26 w 365"/>
                  <a:gd name="T3" fmla="*/ 84 h 1222"/>
                  <a:gd name="T4" fmla="*/ 42 w 365"/>
                  <a:gd name="T5" fmla="*/ 140 h 1222"/>
                  <a:gd name="T6" fmla="*/ 60 w 365"/>
                  <a:gd name="T7" fmla="*/ 213 h 1222"/>
                  <a:gd name="T8" fmla="*/ 78 w 365"/>
                  <a:gd name="T9" fmla="*/ 304 h 1222"/>
                  <a:gd name="T10" fmla="*/ 92 w 365"/>
                  <a:gd name="T11" fmla="*/ 412 h 1222"/>
                  <a:gd name="T12" fmla="*/ 106 w 365"/>
                  <a:gd name="T13" fmla="*/ 668 h 1222"/>
                  <a:gd name="T14" fmla="*/ 114 w 365"/>
                  <a:gd name="T15" fmla="*/ 798 h 1222"/>
                  <a:gd name="T16" fmla="*/ 126 w 365"/>
                  <a:gd name="T17" fmla="*/ 857 h 1222"/>
                  <a:gd name="T18" fmla="*/ 140 w 365"/>
                  <a:gd name="T19" fmla="*/ 910 h 1222"/>
                  <a:gd name="T20" fmla="*/ 157 w 365"/>
                  <a:gd name="T21" fmla="*/ 961 h 1222"/>
                  <a:gd name="T22" fmla="*/ 176 w 365"/>
                  <a:gd name="T23" fmla="*/ 1005 h 1222"/>
                  <a:gd name="T24" fmla="*/ 197 w 365"/>
                  <a:gd name="T25" fmla="*/ 1046 h 1222"/>
                  <a:gd name="T26" fmla="*/ 220 w 365"/>
                  <a:gd name="T27" fmla="*/ 1082 h 1222"/>
                  <a:gd name="T28" fmla="*/ 243 w 365"/>
                  <a:gd name="T29" fmla="*/ 1115 h 1222"/>
                  <a:gd name="T30" fmla="*/ 266 w 365"/>
                  <a:gd name="T31" fmla="*/ 1142 h 1222"/>
                  <a:gd name="T32" fmla="*/ 288 w 365"/>
                  <a:gd name="T33" fmla="*/ 1165 h 1222"/>
                  <a:gd name="T34" fmla="*/ 308 w 365"/>
                  <a:gd name="T35" fmla="*/ 1185 h 1222"/>
                  <a:gd name="T36" fmla="*/ 343 w 365"/>
                  <a:gd name="T37" fmla="*/ 1211 h 1222"/>
                  <a:gd name="T38" fmla="*/ 365 w 365"/>
                  <a:gd name="T39" fmla="*/ 1222 h 1222"/>
                  <a:gd name="T40" fmla="*/ 343 w 365"/>
                  <a:gd name="T41" fmla="*/ 1199 h 1222"/>
                  <a:gd name="T42" fmla="*/ 321 w 365"/>
                  <a:gd name="T43" fmla="*/ 1175 h 1222"/>
                  <a:gd name="T44" fmla="*/ 301 w 365"/>
                  <a:gd name="T45" fmla="*/ 1151 h 1222"/>
                  <a:gd name="T46" fmla="*/ 282 w 365"/>
                  <a:gd name="T47" fmla="*/ 1124 h 1222"/>
                  <a:gd name="T48" fmla="*/ 266 w 365"/>
                  <a:gd name="T49" fmla="*/ 1098 h 1222"/>
                  <a:gd name="T50" fmla="*/ 249 w 365"/>
                  <a:gd name="T51" fmla="*/ 1072 h 1222"/>
                  <a:gd name="T52" fmla="*/ 234 w 365"/>
                  <a:gd name="T53" fmla="*/ 1045 h 1222"/>
                  <a:gd name="T54" fmla="*/ 220 w 365"/>
                  <a:gd name="T55" fmla="*/ 1017 h 1222"/>
                  <a:gd name="T56" fmla="*/ 196 w 365"/>
                  <a:gd name="T57" fmla="*/ 962 h 1222"/>
                  <a:gd name="T58" fmla="*/ 177 w 365"/>
                  <a:gd name="T59" fmla="*/ 905 h 1222"/>
                  <a:gd name="T60" fmla="*/ 152 w 365"/>
                  <a:gd name="T61" fmla="*/ 795 h 1222"/>
                  <a:gd name="T62" fmla="*/ 128 w 365"/>
                  <a:gd name="T63" fmla="*/ 456 h 1222"/>
                  <a:gd name="T64" fmla="*/ 115 w 365"/>
                  <a:gd name="T65" fmla="*/ 350 h 1222"/>
                  <a:gd name="T66" fmla="*/ 99 w 365"/>
                  <a:gd name="T67" fmla="*/ 242 h 1222"/>
                  <a:gd name="T68" fmla="*/ 87 w 365"/>
                  <a:gd name="T69" fmla="*/ 189 h 1222"/>
                  <a:gd name="T70" fmla="*/ 73 w 365"/>
                  <a:gd name="T71" fmla="*/ 138 h 1222"/>
                  <a:gd name="T72" fmla="*/ 58 w 365"/>
                  <a:gd name="T73" fmla="*/ 89 h 1222"/>
                  <a:gd name="T74" fmla="*/ 39 w 365"/>
                  <a:gd name="T75" fmla="*/ 42 h 1222"/>
                  <a:gd name="T76" fmla="*/ 29 w 365"/>
                  <a:gd name="T77" fmla="*/ 28 h 1222"/>
                  <a:gd name="T78" fmla="*/ 11 w 365"/>
                  <a:gd name="T79" fmla="*/ 6 h 1222"/>
                  <a:gd name="T80" fmla="*/ 0 w 365"/>
                  <a:gd name="T81" fmla="*/ 0 h 1222"/>
                  <a:gd name="T82" fmla="*/ 10 w 365"/>
                  <a:gd name="T83" fmla="*/ 39 h 1222"/>
                  <a:gd name="T84" fmla="*/ 10 w 365"/>
                  <a:gd name="T85" fmla="*/ 39 h 122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5"/>
                  <a:gd name="T130" fmla="*/ 0 h 1222"/>
                  <a:gd name="T131" fmla="*/ 365 w 365"/>
                  <a:gd name="T132" fmla="*/ 1222 h 122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5" h="1222">
                    <a:moveTo>
                      <a:pt x="10" y="39"/>
                    </a:moveTo>
                    <a:lnTo>
                      <a:pt x="26" y="84"/>
                    </a:lnTo>
                    <a:lnTo>
                      <a:pt x="42" y="140"/>
                    </a:lnTo>
                    <a:lnTo>
                      <a:pt x="60" y="213"/>
                    </a:lnTo>
                    <a:lnTo>
                      <a:pt x="78" y="304"/>
                    </a:lnTo>
                    <a:lnTo>
                      <a:pt x="92" y="412"/>
                    </a:lnTo>
                    <a:lnTo>
                      <a:pt x="106" y="668"/>
                    </a:lnTo>
                    <a:lnTo>
                      <a:pt x="114" y="798"/>
                    </a:lnTo>
                    <a:lnTo>
                      <a:pt x="126" y="857"/>
                    </a:lnTo>
                    <a:lnTo>
                      <a:pt x="140" y="910"/>
                    </a:lnTo>
                    <a:lnTo>
                      <a:pt x="157" y="961"/>
                    </a:lnTo>
                    <a:lnTo>
                      <a:pt x="176" y="1005"/>
                    </a:lnTo>
                    <a:lnTo>
                      <a:pt x="197" y="1046"/>
                    </a:lnTo>
                    <a:lnTo>
                      <a:pt x="220" y="1082"/>
                    </a:lnTo>
                    <a:lnTo>
                      <a:pt x="243" y="1115"/>
                    </a:lnTo>
                    <a:lnTo>
                      <a:pt x="266" y="1142"/>
                    </a:lnTo>
                    <a:lnTo>
                      <a:pt x="288" y="1165"/>
                    </a:lnTo>
                    <a:lnTo>
                      <a:pt x="308" y="1185"/>
                    </a:lnTo>
                    <a:lnTo>
                      <a:pt x="343" y="1211"/>
                    </a:lnTo>
                    <a:lnTo>
                      <a:pt x="365" y="1222"/>
                    </a:lnTo>
                    <a:lnTo>
                      <a:pt x="343" y="1199"/>
                    </a:lnTo>
                    <a:lnTo>
                      <a:pt x="321" y="1175"/>
                    </a:lnTo>
                    <a:lnTo>
                      <a:pt x="301" y="1151"/>
                    </a:lnTo>
                    <a:lnTo>
                      <a:pt x="282" y="1124"/>
                    </a:lnTo>
                    <a:lnTo>
                      <a:pt x="266" y="1098"/>
                    </a:lnTo>
                    <a:lnTo>
                      <a:pt x="249" y="1072"/>
                    </a:lnTo>
                    <a:lnTo>
                      <a:pt x="234" y="1045"/>
                    </a:lnTo>
                    <a:lnTo>
                      <a:pt x="220" y="1017"/>
                    </a:lnTo>
                    <a:lnTo>
                      <a:pt x="196" y="962"/>
                    </a:lnTo>
                    <a:lnTo>
                      <a:pt x="177" y="905"/>
                    </a:lnTo>
                    <a:lnTo>
                      <a:pt x="152" y="795"/>
                    </a:lnTo>
                    <a:lnTo>
                      <a:pt x="128" y="456"/>
                    </a:lnTo>
                    <a:lnTo>
                      <a:pt x="115" y="350"/>
                    </a:lnTo>
                    <a:lnTo>
                      <a:pt x="99" y="242"/>
                    </a:lnTo>
                    <a:lnTo>
                      <a:pt x="87" y="189"/>
                    </a:lnTo>
                    <a:lnTo>
                      <a:pt x="73" y="138"/>
                    </a:lnTo>
                    <a:lnTo>
                      <a:pt x="58" y="89"/>
                    </a:lnTo>
                    <a:lnTo>
                      <a:pt x="39" y="42"/>
                    </a:lnTo>
                    <a:lnTo>
                      <a:pt x="29" y="28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10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7" name="Freeform 76"/>
              <p:cNvSpPr>
                <a:spLocks/>
              </p:cNvSpPr>
              <p:nvPr/>
            </p:nvSpPr>
            <p:spPr bwMode="auto">
              <a:xfrm>
                <a:off x="1696" y="3156"/>
                <a:ext cx="122" cy="117"/>
              </a:xfrm>
              <a:custGeom>
                <a:avLst/>
                <a:gdLst>
                  <a:gd name="T0" fmla="*/ 12 w 244"/>
                  <a:gd name="T1" fmla="*/ 45 h 234"/>
                  <a:gd name="T2" fmla="*/ 33 w 244"/>
                  <a:gd name="T3" fmla="*/ 39 h 234"/>
                  <a:gd name="T4" fmla="*/ 79 w 244"/>
                  <a:gd name="T5" fmla="*/ 27 h 234"/>
                  <a:gd name="T6" fmla="*/ 125 w 244"/>
                  <a:gd name="T7" fmla="*/ 17 h 234"/>
                  <a:gd name="T8" fmla="*/ 145 w 244"/>
                  <a:gd name="T9" fmla="*/ 21 h 234"/>
                  <a:gd name="T10" fmla="*/ 125 w 244"/>
                  <a:gd name="T11" fmla="*/ 39 h 234"/>
                  <a:gd name="T12" fmla="*/ 104 w 244"/>
                  <a:gd name="T13" fmla="*/ 50 h 234"/>
                  <a:gd name="T14" fmla="*/ 81 w 244"/>
                  <a:gd name="T15" fmla="*/ 62 h 234"/>
                  <a:gd name="T16" fmla="*/ 57 w 244"/>
                  <a:gd name="T17" fmla="*/ 75 h 234"/>
                  <a:gd name="T18" fmla="*/ 36 w 244"/>
                  <a:gd name="T19" fmla="*/ 86 h 234"/>
                  <a:gd name="T20" fmla="*/ 16 w 244"/>
                  <a:gd name="T21" fmla="*/ 106 h 234"/>
                  <a:gd name="T22" fmla="*/ 43 w 244"/>
                  <a:gd name="T23" fmla="*/ 113 h 234"/>
                  <a:gd name="T24" fmla="*/ 102 w 244"/>
                  <a:gd name="T25" fmla="*/ 106 h 234"/>
                  <a:gd name="T26" fmla="*/ 158 w 244"/>
                  <a:gd name="T27" fmla="*/ 101 h 234"/>
                  <a:gd name="T28" fmla="*/ 179 w 244"/>
                  <a:gd name="T29" fmla="*/ 108 h 234"/>
                  <a:gd name="T30" fmla="*/ 169 w 244"/>
                  <a:gd name="T31" fmla="*/ 118 h 234"/>
                  <a:gd name="T32" fmla="*/ 148 w 244"/>
                  <a:gd name="T33" fmla="*/ 129 h 234"/>
                  <a:gd name="T34" fmla="*/ 122 w 244"/>
                  <a:gd name="T35" fmla="*/ 143 h 234"/>
                  <a:gd name="T36" fmla="*/ 92 w 244"/>
                  <a:gd name="T37" fmla="*/ 158 h 234"/>
                  <a:gd name="T38" fmla="*/ 62 w 244"/>
                  <a:gd name="T39" fmla="*/ 176 h 234"/>
                  <a:gd name="T40" fmla="*/ 35 w 244"/>
                  <a:gd name="T41" fmla="*/ 193 h 234"/>
                  <a:gd name="T42" fmla="*/ 0 w 244"/>
                  <a:gd name="T43" fmla="*/ 234 h 234"/>
                  <a:gd name="T44" fmla="*/ 22 w 244"/>
                  <a:gd name="T45" fmla="*/ 221 h 234"/>
                  <a:gd name="T46" fmla="*/ 46 w 244"/>
                  <a:gd name="T47" fmla="*/ 207 h 234"/>
                  <a:gd name="T48" fmla="*/ 77 w 244"/>
                  <a:gd name="T49" fmla="*/ 190 h 234"/>
                  <a:gd name="T50" fmla="*/ 111 w 244"/>
                  <a:gd name="T51" fmla="*/ 172 h 234"/>
                  <a:gd name="T52" fmla="*/ 147 w 244"/>
                  <a:gd name="T53" fmla="*/ 156 h 234"/>
                  <a:gd name="T54" fmla="*/ 183 w 244"/>
                  <a:gd name="T55" fmla="*/ 140 h 234"/>
                  <a:gd name="T56" fmla="*/ 216 w 244"/>
                  <a:gd name="T57" fmla="*/ 127 h 234"/>
                  <a:gd name="T58" fmla="*/ 244 w 244"/>
                  <a:gd name="T59" fmla="*/ 106 h 234"/>
                  <a:gd name="T60" fmla="*/ 234 w 244"/>
                  <a:gd name="T61" fmla="*/ 96 h 234"/>
                  <a:gd name="T62" fmla="*/ 213 w 244"/>
                  <a:gd name="T63" fmla="*/ 88 h 234"/>
                  <a:gd name="T64" fmla="*/ 148 w 244"/>
                  <a:gd name="T65" fmla="*/ 80 h 234"/>
                  <a:gd name="T66" fmla="*/ 67 w 244"/>
                  <a:gd name="T67" fmla="*/ 91 h 234"/>
                  <a:gd name="T68" fmla="*/ 89 w 244"/>
                  <a:gd name="T69" fmla="*/ 80 h 234"/>
                  <a:gd name="T70" fmla="*/ 111 w 244"/>
                  <a:gd name="T71" fmla="*/ 70 h 234"/>
                  <a:gd name="T72" fmla="*/ 134 w 244"/>
                  <a:gd name="T73" fmla="*/ 57 h 234"/>
                  <a:gd name="T74" fmla="*/ 156 w 244"/>
                  <a:gd name="T75" fmla="*/ 43 h 234"/>
                  <a:gd name="T76" fmla="*/ 173 w 244"/>
                  <a:gd name="T77" fmla="*/ 30 h 234"/>
                  <a:gd name="T78" fmla="*/ 182 w 244"/>
                  <a:gd name="T79" fmla="*/ 17 h 234"/>
                  <a:gd name="T80" fmla="*/ 175 w 244"/>
                  <a:gd name="T81" fmla="*/ 7 h 234"/>
                  <a:gd name="T82" fmla="*/ 135 w 244"/>
                  <a:gd name="T83" fmla="*/ 0 h 234"/>
                  <a:gd name="T84" fmla="*/ 83 w 244"/>
                  <a:gd name="T85" fmla="*/ 10 h 234"/>
                  <a:gd name="T86" fmla="*/ 36 w 244"/>
                  <a:gd name="T87" fmla="*/ 23 h 234"/>
                  <a:gd name="T88" fmla="*/ 16 w 244"/>
                  <a:gd name="T89" fmla="*/ 30 h 234"/>
                  <a:gd name="T90" fmla="*/ 12 w 244"/>
                  <a:gd name="T91" fmla="*/ 45 h 234"/>
                  <a:gd name="T92" fmla="*/ 12 w 244"/>
                  <a:gd name="T93" fmla="*/ 45 h 23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44"/>
                  <a:gd name="T142" fmla="*/ 0 h 234"/>
                  <a:gd name="T143" fmla="*/ 244 w 244"/>
                  <a:gd name="T144" fmla="*/ 234 h 23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44" h="234">
                    <a:moveTo>
                      <a:pt x="12" y="45"/>
                    </a:moveTo>
                    <a:lnTo>
                      <a:pt x="33" y="39"/>
                    </a:lnTo>
                    <a:lnTo>
                      <a:pt x="79" y="27"/>
                    </a:lnTo>
                    <a:lnTo>
                      <a:pt x="125" y="17"/>
                    </a:lnTo>
                    <a:lnTo>
                      <a:pt x="145" y="21"/>
                    </a:lnTo>
                    <a:lnTo>
                      <a:pt x="125" y="39"/>
                    </a:lnTo>
                    <a:lnTo>
                      <a:pt x="104" y="50"/>
                    </a:lnTo>
                    <a:lnTo>
                      <a:pt x="81" y="62"/>
                    </a:lnTo>
                    <a:lnTo>
                      <a:pt x="57" y="75"/>
                    </a:lnTo>
                    <a:lnTo>
                      <a:pt x="36" y="86"/>
                    </a:lnTo>
                    <a:lnTo>
                      <a:pt x="16" y="106"/>
                    </a:lnTo>
                    <a:lnTo>
                      <a:pt x="43" y="113"/>
                    </a:lnTo>
                    <a:lnTo>
                      <a:pt x="102" y="106"/>
                    </a:lnTo>
                    <a:lnTo>
                      <a:pt x="158" y="101"/>
                    </a:lnTo>
                    <a:lnTo>
                      <a:pt x="179" y="108"/>
                    </a:lnTo>
                    <a:lnTo>
                      <a:pt x="169" y="118"/>
                    </a:lnTo>
                    <a:lnTo>
                      <a:pt x="148" y="129"/>
                    </a:lnTo>
                    <a:lnTo>
                      <a:pt x="122" y="143"/>
                    </a:lnTo>
                    <a:lnTo>
                      <a:pt x="92" y="158"/>
                    </a:lnTo>
                    <a:lnTo>
                      <a:pt x="62" y="176"/>
                    </a:lnTo>
                    <a:lnTo>
                      <a:pt x="35" y="193"/>
                    </a:lnTo>
                    <a:lnTo>
                      <a:pt x="0" y="234"/>
                    </a:lnTo>
                    <a:lnTo>
                      <a:pt x="22" y="221"/>
                    </a:lnTo>
                    <a:lnTo>
                      <a:pt x="46" y="207"/>
                    </a:lnTo>
                    <a:lnTo>
                      <a:pt x="77" y="190"/>
                    </a:lnTo>
                    <a:lnTo>
                      <a:pt x="111" y="172"/>
                    </a:lnTo>
                    <a:lnTo>
                      <a:pt x="147" y="156"/>
                    </a:lnTo>
                    <a:lnTo>
                      <a:pt x="183" y="140"/>
                    </a:lnTo>
                    <a:lnTo>
                      <a:pt x="216" y="127"/>
                    </a:lnTo>
                    <a:lnTo>
                      <a:pt x="244" y="106"/>
                    </a:lnTo>
                    <a:lnTo>
                      <a:pt x="234" y="96"/>
                    </a:lnTo>
                    <a:lnTo>
                      <a:pt x="213" y="88"/>
                    </a:lnTo>
                    <a:lnTo>
                      <a:pt x="148" y="80"/>
                    </a:lnTo>
                    <a:lnTo>
                      <a:pt x="67" y="91"/>
                    </a:lnTo>
                    <a:lnTo>
                      <a:pt x="89" y="80"/>
                    </a:lnTo>
                    <a:lnTo>
                      <a:pt x="111" y="70"/>
                    </a:lnTo>
                    <a:lnTo>
                      <a:pt x="134" y="57"/>
                    </a:lnTo>
                    <a:lnTo>
                      <a:pt x="156" y="43"/>
                    </a:lnTo>
                    <a:lnTo>
                      <a:pt x="173" y="30"/>
                    </a:lnTo>
                    <a:lnTo>
                      <a:pt x="182" y="17"/>
                    </a:lnTo>
                    <a:lnTo>
                      <a:pt x="175" y="7"/>
                    </a:lnTo>
                    <a:lnTo>
                      <a:pt x="135" y="0"/>
                    </a:lnTo>
                    <a:lnTo>
                      <a:pt x="83" y="10"/>
                    </a:lnTo>
                    <a:lnTo>
                      <a:pt x="36" y="23"/>
                    </a:lnTo>
                    <a:lnTo>
                      <a:pt x="16" y="30"/>
                    </a:lnTo>
                    <a:lnTo>
                      <a:pt x="12" y="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8" name="Freeform 77"/>
              <p:cNvSpPr>
                <a:spLocks/>
              </p:cNvSpPr>
              <p:nvPr/>
            </p:nvSpPr>
            <p:spPr bwMode="auto">
              <a:xfrm>
                <a:off x="1700" y="3320"/>
                <a:ext cx="115" cy="57"/>
              </a:xfrm>
              <a:custGeom>
                <a:avLst/>
                <a:gdLst>
                  <a:gd name="T0" fmla="*/ 26 w 230"/>
                  <a:gd name="T1" fmla="*/ 64 h 113"/>
                  <a:gd name="T2" fmla="*/ 40 w 230"/>
                  <a:gd name="T3" fmla="*/ 55 h 113"/>
                  <a:gd name="T4" fmla="*/ 57 w 230"/>
                  <a:gd name="T5" fmla="*/ 47 h 113"/>
                  <a:gd name="T6" fmla="*/ 79 w 230"/>
                  <a:gd name="T7" fmla="*/ 37 h 113"/>
                  <a:gd name="T8" fmla="*/ 108 w 230"/>
                  <a:gd name="T9" fmla="*/ 25 h 113"/>
                  <a:gd name="T10" fmla="*/ 143 w 230"/>
                  <a:gd name="T11" fmla="*/ 16 h 113"/>
                  <a:gd name="T12" fmla="*/ 184 w 230"/>
                  <a:gd name="T13" fmla="*/ 6 h 113"/>
                  <a:gd name="T14" fmla="*/ 230 w 230"/>
                  <a:gd name="T15" fmla="*/ 0 h 113"/>
                  <a:gd name="T16" fmla="*/ 206 w 230"/>
                  <a:gd name="T17" fmla="*/ 7 h 113"/>
                  <a:gd name="T18" fmla="*/ 148 w 230"/>
                  <a:gd name="T19" fmla="*/ 28 h 113"/>
                  <a:gd name="T20" fmla="*/ 115 w 230"/>
                  <a:gd name="T21" fmla="*/ 42 h 113"/>
                  <a:gd name="T22" fmla="*/ 81 w 230"/>
                  <a:gd name="T23" fmla="*/ 59 h 113"/>
                  <a:gd name="T24" fmla="*/ 53 w 230"/>
                  <a:gd name="T25" fmla="*/ 75 h 113"/>
                  <a:gd name="T26" fmla="*/ 32 w 230"/>
                  <a:gd name="T27" fmla="*/ 94 h 113"/>
                  <a:gd name="T28" fmla="*/ 8 w 230"/>
                  <a:gd name="T29" fmla="*/ 113 h 113"/>
                  <a:gd name="T30" fmla="*/ 0 w 230"/>
                  <a:gd name="T31" fmla="*/ 106 h 113"/>
                  <a:gd name="T32" fmla="*/ 8 w 230"/>
                  <a:gd name="T33" fmla="*/ 85 h 113"/>
                  <a:gd name="T34" fmla="*/ 26 w 230"/>
                  <a:gd name="T35" fmla="*/ 64 h 113"/>
                  <a:gd name="T36" fmla="*/ 26 w 230"/>
                  <a:gd name="T37" fmla="*/ 64 h 1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30"/>
                  <a:gd name="T58" fmla="*/ 0 h 113"/>
                  <a:gd name="T59" fmla="*/ 230 w 230"/>
                  <a:gd name="T60" fmla="*/ 113 h 11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30" h="113">
                    <a:moveTo>
                      <a:pt x="26" y="64"/>
                    </a:moveTo>
                    <a:lnTo>
                      <a:pt x="40" y="55"/>
                    </a:lnTo>
                    <a:lnTo>
                      <a:pt x="57" y="47"/>
                    </a:lnTo>
                    <a:lnTo>
                      <a:pt x="79" y="37"/>
                    </a:lnTo>
                    <a:lnTo>
                      <a:pt x="108" y="25"/>
                    </a:lnTo>
                    <a:lnTo>
                      <a:pt x="143" y="16"/>
                    </a:lnTo>
                    <a:lnTo>
                      <a:pt x="184" y="6"/>
                    </a:lnTo>
                    <a:lnTo>
                      <a:pt x="230" y="0"/>
                    </a:lnTo>
                    <a:lnTo>
                      <a:pt x="206" y="7"/>
                    </a:lnTo>
                    <a:lnTo>
                      <a:pt x="148" y="28"/>
                    </a:lnTo>
                    <a:lnTo>
                      <a:pt x="115" y="42"/>
                    </a:lnTo>
                    <a:lnTo>
                      <a:pt x="81" y="59"/>
                    </a:lnTo>
                    <a:lnTo>
                      <a:pt x="53" y="75"/>
                    </a:lnTo>
                    <a:lnTo>
                      <a:pt x="32" y="94"/>
                    </a:lnTo>
                    <a:lnTo>
                      <a:pt x="8" y="113"/>
                    </a:lnTo>
                    <a:lnTo>
                      <a:pt x="0" y="106"/>
                    </a:lnTo>
                    <a:lnTo>
                      <a:pt x="8" y="85"/>
                    </a:lnTo>
                    <a:lnTo>
                      <a:pt x="26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9" name="Freeform 78"/>
              <p:cNvSpPr>
                <a:spLocks/>
              </p:cNvSpPr>
              <p:nvPr/>
            </p:nvSpPr>
            <p:spPr bwMode="auto">
              <a:xfrm>
                <a:off x="1721" y="3365"/>
                <a:ext cx="116" cy="65"/>
              </a:xfrm>
              <a:custGeom>
                <a:avLst/>
                <a:gdLst>
                  <a:gd name="T0" fmla="*/ 14 w 231"/>
                  <a:gd name="T1" fmla="*/ 50 h 130"/>
                  <a:gd name="T2" fmla="*/ 36 w 231"/>
                  <a:gd name="T3" fmla="*/ 40 h 130"/>
                  <a:gd name="T4" fmla="*/ 59 w 231"/>
                  <a:gd name="T5" fmla="*/ 29 h 130"/>
                  <a:gd name="T6" fmla="*/ 89 w 231"/>
                  <a:gd name="T7" fmla="*/ 18 h 130"/>
                  <a:gd name="T8" fmla="*/ 121 w 231"/>
                  <a:gd name="T9" fmla="*/ 7 h 130"/>
                  <a:gd name="T10" fmla="*/ 156 w 231"/>
                  <a:gd name="T11" fmla="*/ 0 h 130"/>
                  <a:gd name="T12" fmla="*/ 216 w 231"/>
                  <a:gd name="T13" fmla="*/ 1 h 130"/>
                  <a:gd name="T14" fmla="*/ 231 w 231"/>
                  <a:gd name="T15" fmla="*/ 9 h 130"/>
                  <a:gd name="T16" fmla="*/ 228 w 231"/>
                  <a:gd name="T17" fmla="*/ 22 h 130"/>
                  <a:gd name="T18" fmla="*/ 211 w 231"/>
                  <a:gd name="T19" fmla="*/ 36 h 130"/>
                  <a:gd name="T20" fmla="*/ 185 w 231"/>
                  <a:gd name="T21" fmla="*/ 53 h 130"/>
                  <a:gd name="T22" fmla="*/ 155 w 231"/>
                  <a:gd name="T23" fmla="*/ 71 h 130"/>
                  <a:gd name="T24" fmla="*/ 122 w 231"/>
                  <a:gd name="T25" fmla="*/ 90 h 130"/>
                  <a:gd name="T26" fmla="*/ 74 w 231"/>
                  <a:gd name="T27" fmla="*/ 130 h 130"/>
                  <a:gd name="T28" fmla="*/ 91 w 231"/>
                  <a:gd name="T29" fmla="*/ 100 h 130"/>
                  <a:gd name="T30" fmla="*/ 104 w 231"/>
                  <a:gd name="T31" fmla="*/ 85 h 130"/>
                  <a:gd name="T32" fmla="*/ 121 w 231"/>
                  <a:gd name="T33" fmla="*/ 69 h 130"/>
                  <a:gd name="T34" fmla="*/ 144 w 231"/>
                  <a:gd name="T35" fmla="*/ 53 h 130"/>
                  <a:gd name="T36" fmla="*/ 174 w 231"/>
                  <a:gd name="T37" fmla="*/ 36 h 130"/>
                  <a:gd name="T38" fmla="*/ 192 w 231"/>
                  <a:gd name="T39" fmla="*/ 17 h 130"/>
                  <a:gd name="T40" fmla="*/ 147 w 231"/>
                  <a:gd name="T41" fmla="*/ 20 h 130"/>
                  <a:gd name="T42" fmla="*/ 76 w 231"/>
                  <a:gd name="T43" fmla="*/ 38 h 130"/>
                  <a:gd name="T44" fmla="*/ 21 w 231"/>
                  <a:gd name="T45" fmla="*/ 65 h 130"/>
                  <a:gd name="T46" fmla="*/ 0 w 231"/>
                  <a:gd name="T47" fmla="*/ 78 h 130"/>
                  <a:gd name="T48" fmla="*/ 0 w 231"/>
                  <a:gd name="T49" fmla="*/ 71 h 130"/>
                  <a:gd name="T50" fmla="*/ 9 w 231"/>
                  <a:gd name="T51" fmla="*/ 58 h 130"/>
                  <a:gd name="T52" fmla="*/ 14 w 231"/>
                  <a:gd name="T53" fmla="*/ 50 h 130"/>
                  <a:gd name="T54" fmla="*/ 14 w 231"/>
                  <a:gd name="T55" fmla="*/ 50 h 1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31"/>
                  <a:gd name="T85" fmla="*/ 0 h 130"/>
                  <a:gd name="T86" fmla="*/ 231 w 231"/>
                  <a:gd name="T87" fmla="*/ 130 h 130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31" h="130">
                    <a:moveTo>
                      <a:pt x="14" y="50"/>
                    </a:moveTo>
                    <a:lnTo>
                      <a:pt x="36" y="40"/>
                    </a:lnTo>
                    <a:lnTo>
                      <a:pt x="59" y="29"/>
                    </a:lnTo>
                    <a:lnTo>
                      <a:pt x="89" y="18"/>
                    </a:lnTo>
                    <a:lnTo>
                      <a:pt x="121" y="7"/>
                    </a:lnTo>
                    <a:lnTo>
                      <a:pt x="156" y="0"/>
                    </a:lnTo>
                    <a:lnTo>
                      <a:pt x="216" y="1"/>
                    </a:lnTo>
                    <a:lnTo>
                      <a:pt x="231" y="9"/>
                    </a:lnTo>
                    <a:lnTo>
                      <a:pt x="228" y="22"/>
                    </a:lnTo>
                    <a:lnTo>
                      <a:pt x="211" y="36"/>
                    </a:lnTo>
                    <a:lnTo>
                      <a:pt x="185" y="53"/>
                    </a:lnTo>
                    <a:lnTo>
                      <a:pt x="155" y="71"/>
                    </a:lnTo>
                    <a:lnTo>
                      <a:pt x="122" y="90"/>
                    </a:lnTo>
                    <a:lnTo>
                      <a:pt x="74" y="130"/>
                    </a:lnTo>
                    <a:lnTo>
                      <a:pt x="91" y="100"/>
                    </a:lnTo>
                    <a:lnTo>
                      <a:pt x="104" y="85"/>
                    </a:lnTo>
                    <a:lnTo>
                      <a:pt x="121" y="69"/>
                    </a:lnTo>
                    <a:lnTo>
                      <a:pt x="144" y="53"/>
                    </a:lnTo>
                    <a:lnTo>
                      <a:pt x="174" y="36"/>
                    </a:lnTo>
                    <a:lnTo>
                      <a:pt x="192" y="17"/>
                    </a:lnTo>
                    <a:lnTo>
                      <a:pt x="147" y="20"/>
                    </a:lnTo>
                    <a:lnTo>
                      <a:pt x="76" y="38"/>
                    </a:lnTo>
                    <a:lnTo>
                      <a:pt x="21" y="65"/>
                    </a:lnTo>
                    <a:lnTo>
                      <a:pt x="0" y="78"/>
                    </a:lnTo>
                    <a:lnTo>
                      <a:pt x="0" y="71"/>
                    </a:lnTo>
                    <a:lnTo>
                      <a:pt x="9" y="58"/>
                    </a:lnTo>
                    <a:lnTo>
                      <a:pt x="14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0" name="Freeform 79"/>
              <p:cNvSpPr>
                <a:spLocks/>
              </p:cNvSpPr>
              <p:nvPr/>
            </p:nvSpPr>
            <p:spPr bwMode="auto">
              <a:xfrm>
                <a:off x="1714" y="3491"/>
                <a:ext cx="224" cy="80"/>
              </a:xfrm>
              <a:custGeom>
                <a:avLst/>
                <a:gdLst>
                  <a:gd name="T0" fmla="*/ 0 w 447"/>
                  <a:gd name="T1" fmla="*/ 123 h 160"/>
                  <a:gd name="T2" fmla="*/ 173 w 447"/>
                  <a:gd name="T3" fmla="*/ 115 h 160"/>
                  <a:gd name="T4" fmla="*/ 320 w 447"/>
                  <a:gd name="T5" fmla="*/ 80 h 160"/>
                  <a:gd name="T6" fmla="*/ 356 w 447"/>
                  <a:gd name="T7" fmla="*/ 65 h 160"/>
                  <a:gd name="T8" fmla="*/ 389 w 447"/>
                  <a:gd name="T9" fmla="*/ 46 h 160"/>
                  <a:gd name="T10" fmla="*/ 447 w 447"/>
                  <a:gd name="T11" fmla="*/ 0 h 160"/>
                  <a:gd name="T12" fmla="*/ 447 w 447"/>
                  <a:gd name="T13" fmla="*/ 24 h 160"/>
                  <a:gd name="T14" fmla="*/ 440 w 447"/>
                  <a:gd name="T15" fmla="*/ 30 h 160"/>
                  <a:gd name="T16" fmla="*/ 417 w 447"/>
                  <a:gd name="T17" fmla="*/ 46 h 160"/>
                  <a:gd name="T18" fmla="*/ 400 w 447"/>
                  <a:gd name="T19" fmla="*/ 57 h 160"/>
                  <a:gd name="T20" fmla="*/ 380 w 447"/>
                  <a:gd name="T21" fmla="*/ 68 h 160"/>
                  <a:gd name="T22" fmla="*/ 356 w 447"/>
                  <a:gd name="T23" fmla="*/ 81 h 160"/>
                  <a:gd name="T24" fmla="*/ 328 w 447"/>
                  <a:gd name="T25" fmla="*/ 94 h 160"/>
                  <a:gd name="T26" fmla="*/ 298 w 447"/>
                  <a:gd name="T27" fmla="*/ 107 h 160"/>
                  <a:gd name="T28" fmla="*/ 264 w 447"/>
                  <a:gd name="T29" fmla="*/ 120 h 160"/>
                  <a:gd name="T30" fmla="*/ 228 w 447"/>
                  <a:gd name="T31" fmla="*/ 131 h 160"/>
                  <a:gd name="T32" fmla="*/ 189 w 447"/>
                  <a:gd name="T33" fmla="*/ 141 h 160"/>
                  <a:gd name="T34" fmla="*/ 100 w 447"/>
                  <a:gd name="T35" fmla="*/ 155 h 160"/>
                  <a:gd name="T36" fmla="*/ 2 w 447"/>
                  <a:gd name="T37" fmla="*/ 160 h 160"/>
                  <a:gd name="T38" fmla="*/ 0 w 447"/>
                  <a:gd name="T39" fmla="*/ 123 h 160"/>
                  <a:gd name="T40" fmla="*/ 0 w 447"/>
                  <a:gd name="T41" fmla="*/ 123 h 16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7"/>
                  <a:gd name="T64" fmla="*/ 0 h 160"/>
                  <a:gd name="T65" fmla="*/ 447 w 447"/>
                  <a:gd name="T66" fmla="*/ 160 h 16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7" h="160">
                    <a:moveTo>
                      <a:pt x="0" y="123"/>
                    </a:moveTo>
                    <a:lnTo>
                      <a:pt x="173" y="115"/>
                    </a:lnTo>
                    <a:lnTo>
                      <a:pt x="320" y="80"/>
                    </a:lnTo>
                    <a:lnTo>
                      <a:pt x="356" y="65"/>
                    </a:lnTo>
                    <a:lnTo>
                      <a:pt x="389" y="46"/>
                    </a:lnTo>
                    <a:lnTo>
                      <a:pt x="447" y="0"/>
                    </a:lnTo>
                    <a:lnTo>
                      <a:pt x="447" y="24"/>
                    </a:lnTo>
                    <a:lnTo>
                      <a:pt x="440" y="30"/>
                    </a:lnTo>
                    <a:lnTo>
                      <a:pt x="417" y="46"/>
                    </a:lnTo>
                    <a:lnTo>
                      <a:pt x="400" y="57"/>
                    </a:lnTo>
                    <a:lnTo>
                      <a:pt x="380" y="68"/>
                    </a:lnTo>
                    <a:lnTo>
                      <a:pt x="356" y="81"/>
                    </a:lnTo>
                    <a:lnTo>
                      <a:pt x="328" y="94"/>
                    </a:lnTo>
                    <a:lnTo>
                      <a:pt x="298" y="107"/>
                    </a:lnTo>
                    <a:lnTo>
                      <a:pt x="264" y="120"/>
                    </a:lnTo>
                    <a:lnTo>
                      <a:pt x="228" y="131"/>
                    </a:lnTo>
                    <a:lnTo>
                      <a:pt x="189" y="141"/>
                    </a:lnTo>
                    <a:lnTo>
                      <a:pt x="100" y="155"/>
                    </a:lnTo>
                    <a:lnTo>
                      <a:pt x="2" y="160"/>
                    </a:lnTo>
                    <a:lnTo>
                      <a:pt x="0" y="1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1" name="Freeform 80"/>
              <p:cNvSpPr>
                <a:spLocks/>
              </p:cNvSpPr>
              <p:nvPr/>
            </p:nvSpPr>
            <p:spPr bwMode="auto">
              <a:xfrm>
                <a:off x="1739" y="3599"/>
                <a:ext cx="195" cy="140"/>
              </a:xfrm>
              <a:custGeom>
                <a:avLst/>
                <a:gdLst>
                  <a:gd name="T0" fmla="*/ 9 w 390"/>
                  <a:gd name="T1" fmla="*/ 242 h 280"/>
                  <a:gd name="T2" fmla="*/ 33 w 390"/>
                  <a:gd name="T3" fmla="*/ 220 h 280"/>
                  <a:gd name="T4" fmla="*/ 62 w 390"/>
                  <a:gd name="T5" fmla="*/ 193 h 280"/>
                  <a:gd name="T6" fmla="*/ 103 w 390"/>
                  <a:gd name="T7" fmla="*/ 161 h 280"/>
                  <a:gd name="T8" fmla="*/ 127 w 390"/>
                  <a:gd name="T9" fmla="*/ 142 h 280"/>
                  <a:gd name="T10" fmla="*/ 155 w 390"/>
                  <a:gd name="T11" fmla="*/ 123 h 280"/>
                  <a:gd name="T12" fmla="*/ 187 w 390"/>
                  <a:gd name="T13" fmla="*/ 103 h 280"/>
                  <a:gd name="T14" fmla="*/ 204 w 390"/>
                  <a:gd name="T15" fmla="*/ 93 h 280"/>
                  <a:gd name="T16" fmla="*/ 221 w 390"/>
                  <a:gd name="T17" fmla="*/ 82 h 280"/>
                  <a:gd name="T18" fmla="*/ 239 w 390"/>
                  <a:gd name="T19" fmla="*/ 72 h 280"/>
                  <a:gd name="T20" fmla="*/ 258 w 390"/>
                  <a:gd name="T21" fmla="*/ 61 h 280"/>
                  <a:gd name="T22" fmla="*/ 278 w 390"/>
                  <a:gd name="T23" fmla="*/ 52 h 280"/>
                  <a:gd name="T24" fmla="*/ 299 w 390"/>
                  <a:gd name="T25" fmla="*/ 41 h 280"/>
                  <a:gd name="T26" fmla="*/ 320 w 390"/>
                  <a:gd name="T27" fmla="*/ 31 h 280"/>
                  <a:gd name="T28" fmla="*/ 342 w 390"/>
                  <a:gd name="T29" fmla="*/ 20 h 280"/>
                  <a:gd name="T30" fmla="*/ 365 w 390"/>
                  <a:gd name="T31" fmla="*/ 11 h 280"/>
                  <a:gd name="T32" fmla="*/ 390 w 390"/>
                  <a:gd name="T33" fmla="*/ 0 h 280"/>
                  <a:gd name="T34" fmla="*/ 376 w 390"/>
                  <a:gd name="T35" fmla="*/ 10 h 280"/>
                  <a:gd name="T36" fmla="*/ 360 w 390"/>
                  <a:gd name="T37" fmla="*/ 20 h 280"/>
                  <a:gd name="T38" fmla="*/ 339 w 390"/>
                  <a:gd name="T39" fmla="*/ 34 h 280"/>
                  <a:gd name="T40" fmla="*/ 314 w 390"/>
                  <a:gd name="T41" fmla="*/ 50 h 280"/>
                  <a:gd name="T42" fmla="*/ 287 w 390"/>
                  <a:gd name="T43" fmla="*/ 68 h 280"/>
                  <a:gd name="T44" fmla="*/ 256 w 390"/>
                  <a:gd name="T45" fmla="*/ 88 h 280"/>
                  <a:gd name="T46" fmla="*/ 242 w 390"/>
                  <a:gd name="T47" fmla="*/ 99 h 280"/>
                  <a:gd name="T48" fmla="*/ 226 w 390"/>
                  <a:gd name="T49" fmla="*/ 109 h 280"/>
                  <a:gd name="T50" fmla="*/ 210 w 390"/>
                  <a:gd name="T51" fmla="*/ 120 h 280"/>
                  <a:gd name="T52" fmla="*/ 193 w 390"/>
                  <a:gd name="T53" fmla="*/ 131 h 280"/>
                  <a:gd name="T54" fmla="*/ 177 w 390"/>
                  <a:gd name="T55" fmla="*/ 142 h 280"/>
                  <a:gd name="T56" fmla="*/ 162 w 390"/>
                  <a:gd name="T57" fmla="*/ 153 h 280"/>
                  <a:gd name="T58" fmla="*/ 147 w 390"/>
                  <a:gd name="T59" fmla="*/ 164 h 280"/>
                  <a:gd name="T60" fmla="*/ 132 w 390"/>
                  <a:gd name="T61" fmla="*/ 174 h 280"/>
                  <a:gd name="T62" fmla="*/ 104 w 390"/>
                  <a:gd name="T63" fmla="*/ 195 h 280"/>
                  <a:gd name="T64" fmla="*/ 79 w 390"/>
                  <a:gd name="T65" fmla="*/ 214 h 280"/>
                  <a:gd name="T66" fmla="*/ 58 w 390"/>
                  <a:gd name="T67" fmla="*/ 231 h 280"/>
                  <a:gd name="T68" fmla="*/ 32 w 390"/>
                  <a:gd name="T69" fmla="*/ 258 h 280"/>
                  <a:gd name="T70" fmla="*/ 8 w 390"/>
                  <a:gd name="T71" fmla="*/ 280 h 280"/>
                  <a:gd name="T72" fmla="*/ 0 w 390"/>
                  <a:gd name="T73" fmla="*/ 276 h 280"/>
                  <a:gd name="T74" fmla="*/ 1 w 390"/>
                  <a:gd name="T75" fmla="*/ 258 h 280"/>
                  <a:gd name="T76" fmla="*/ 9 w 390"/>
                  <a:gd name="T77" fmla="*/ 242 h 280"/>
                  <a:gd name="T78" fmla="*/ 9 w 390"/>
                  <a:gd name="T79" fmla="*/ 242 h 28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90"/>
                  <a:gd name="T121" fmla="*/ 0 h 280"/>
                  <a:gd name="T122" fmla="*/ 390 w 390"/>
                  <a:gd name="T123" fmla="*/ 280 h 28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90" h="280">
                    <a:moveTo>
                      <a:pt x="9" y="242"/>
                    </a:moveTo>
                    <a:lnTo>
                      <a:pt x="33" y="220"/>
                    </a:lnTo>
                    <a:lnTo>
                      <a:pt x="62" y="193"/>
                    </a:lnTo>
                    <a:lnTo>
                      <a:pt x="103" y="161"/>
                    </a:lnTo>
                    <a:lnTo>
                      <a:pt x="127" y="142"/>
                    </a:lnTo>
                    <a:lnTo>
                      <a:pt x="155" y="123"/>
                    </a:lnTo>
                    <a:lnTo>
                      <a:pt x="187" y="103"/>
                    </a:lnTo>
                    <a:lnTo>
                      <a:pt x="204" y="93"/>
                    </a:lnTo>
                    <a:lnTo>
                      <a:pt x="221" y="82"/>
                    </a:lnTo>
                    <a:lnTo>
                      <a:pt x="239" y="72"/>
                    </a:lnTo>
                    <a:lnTo>
                      <a:pt x="258" y="61"/>
                    </a:lnTo>
                    <a:lnTo>
                      <a:pt x="278" y="52"/>
                    </a:lnTo>
                    <a:lnTo>
                      <a:pt x="299" y="41"/>
                    </a:lnTo>
                    <a:lnTo>
                      <a:pt x="320" y="31"/>
                    </a:lnTo>
                    <a:lnTo>
                      <a:pt x="342" y="20"/>
                    </a:lnTo>
                    <a:lnTo>
                      <a:pt x="365" y="11"/>
                    </a:lnTo>
                    <a:lnTo>
                      <a:pt x="390" y="0"/>
                    </a:lnTo>
                    <a:lnTo>
                      <a:pt x="376" y="10"/>
                    </a:lnTo>
                    <a:lnTo>
                      <a:pt x="360" y="20"/>
                    </a:lnTo>
                    <a:lnTo>
                      <a:pt x="339" y="34"/>
                    </a:lnTo>
                    <a:lnTo>
                      <a:pt x="314" y="50"/>
                    </a:lnTo>
                    <a:lnTo>
                      <a:pt x="287" y="68"/>
                    </a:lnTo>
                    <a:lnTo>
                      <a:pt x="256" y="88"/>
                    </a:lnTo>
                    <a:lnTo>
                      <a:pt x="242" y="99"/>
                    </a:lnTo>
                    <a:lnTo>
                      <a:pt x="226" y="109"/>
                    </a:lnTo>
                    <a:lnTo>
                      <a:pt x="210" y="120"/>
                    </a:lnTo>
                    <a:lnTo>
                      <a:pt x="193" y="131"/>
                    </a:lnTo>
                    <a:lnTo>
                      <a:pt x="177" y="142"/>
                    </a:lnTo>
                    <a:lnTo>
                      <a:pt x="162" y="153"/>
                    </a:lnTo>
                    <a:lnTo>
                      <a:pt x="147" y="164"/>
                    </a:lnTo>
                    <a:lnTo>
                      <a:pt x="132" y="174"/>
                    </a:lnTo>
                    <a:lnTo>
                      <a:pt x="104" y="195"/>
                    </a:lnTo>
                    <a:lnTo>
                      <a:pt x="79" y="214"/>
                    </a:lnTo>
                    <a:lnTo>
                      <a:pt x="58" y="231"/>
                    </a:lnTo>
                    <a:lnTo>
                      <a:pt x="32" y="258"/>
                    </a:lnTo>
                    <a:lnTo>
                      <a:pt x="8" y="280"/>
                    </a:lnTo>
                    <a:lnTo>
                      <a:pt x="0" y="276"/>
                    </a:lnTo>
                    <a:lnTo>
                      <a:pt x="1" y="258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2" name="Freeform 81"/>
              <p:cNvSpPr>
                <a:spLocks/>
              </p:cNvSpPr>
              <p:nvPr/>
            </p:nvSpPr>
            <p:spPr bwMode="auto">
              <a:xfrm>
                <a:off x="1383" y="3567"/>
                <a:ext cx="383" cy="231"/>
              </a:xfrm>
              <a:custGeom>
                <a:avLst/>
                <a:gdLst>
                  <a:gd name="T0" fmla="*/ 642 w 766"/>
                  <a:gd name="T1" fmla="*/ 313 h 462"/>
                  <a:gd name="T2" fmla="*/ 624 w 766"/>
                  <a:gd name="T3" fmla="*/ 254 h 462"/>
                  <a:gd name="T4" fmla="*/ 611 w 766"/>
                  <a:gd name="T5" fmla="*/ 227 h 462"/>
                  <a:gd name="T6" fmla="*/ 594 w 766"/>
                  <a:gd name="T7" fmla="*/ 196 h 462"/>
                  <a:gd name="T8" fmla="*/ 583 w 766"/>
                  <a:gd name="T9" fmla="*/ 182 h 462"/>
                  <a:gd name="T10" fmla="*/ 571 w 766"/>
                  <a:gd name="T11" fmla="*/ 166 h 462"/>
                  <a:gd name="T12" fmla="*/ 557 w 766"/>
                  <a:gd name="T13" fmla="*/ 150 h 462"/>
                  <a:gd name="T14" fmla="*/ 542 w 766"/>
                  <a:gd name="T15" fmla="*/ 135 h 462"/>
                  <a:gd name="T16" fmla="*/ 505 w 766"/>
                  <a:gd name="T17" fmla="*/ 104 h 462"/>
                  <a:gd name="T18" fmla="*/ 484 w 766"/>
                  <a:gd name="T19" fmla="*/ 90 h 462"/>
                  <a:gd name="T20" fmla="*/ 461 w 766"/>
                  <a:gd name="T21" fmla="*/ 77 h 462"/>
                  <a:gd name="T22" fmla="*/ 437 w 766"/>
                  <a:gd name="T23" fmla="*/ 64 h 462"/>
                  <a:gd name="T24" fmla="*/ 410 w 766"/>
                  <a:gd name="T25" fmla="*/ 53 h 462"/>
                  <a:gd name="T26" fmla="*/ 380 w 766"/>
                  <a:gd name="T27" fmla="*/ 43 h 462"/>
                  <a:gd name="T28" fmla="*/ 349 w 766"/>
                  <a:gd name="T29" fmla="*/ 35 h 462"/>
                  <a:gd name="T30" fmla="*/ 277 w 766"/>
                  <a:gd name="T31" fmla="*/ 22 h 462"/>
                  <a:gd name="T32" fmla="*/ 196 w 766"/>
                  <a:gd name="T33" fmla="*/ 18 h 462"/>
                  <a:gd name="T34" fmla="*/ 0 w 766"/>
                  <a:gd name="T35" fmla="*/ 38 h 462"/>
                  <a:gd name="T36" fmla="*/ 23 w 766"/>
                  <a:gd name="T37" fmla="*/ 31 h 462"/>
                  <a:gd name="T38" fmla="*/ 85 w 766"/>
                  <a:gd name="T39" fmla="*/ 15 h 462"/>
                  <a:gd name="T40" fmla="*/ 176 w 766"/>
                  <a:gd name="T41" fmla="*/ 1 h 462"/>
                  <a:gd name="T42" fmla="*/ 286 w 766"/>
                  <a:gd name="T43" fmla="*/ 0 h 462"/>
                  <a:gd name="T44" fmla="*/ 402 w 766"/>
                  <a:gd name="T45" fmla="*/ 20 h 462"/>
                  <a:gd name="T46" fmla="*/ 460 w 766"/>
                  <a:gd name="T47" fmla="*/ 42 h 462"/>
                  <a:gd name="T48" fmla="*/ 487 w 766"/>
                  <a:gd name="T49" fmla="*/ 57 h 462"/>
                  <a:gd name="T50" fmla="*/ 515 w 766"/>
                  <a:gd name="T51" fmla="*/ 74 h 462"/>
                  <a:gd name="T52" fmla="*/ 566 w 766"/>
                  <a:gd name="T53" fmla="*/ 116 h 462"/>
                  <a:gd name="T54" fmla="*/ 589 w 766"/>
                  <a:gd name="T55" fmla="*/ 141 h 462"/>
                  <a:gd name="T56" fmla="*/ 612 w 766"/>
                  <a:gd name="T57" fmla="*/ 170 h 462"/>
                  <a:gd name="T58" fmla="*/ 633 w 766"/>
                  <a:gd name="T59" fmla="*/ 202 h 462"/>
                  <a:gd name="T60" fmla="*/ 652 w 766"/>
                  <a:gd name="T61" fmla="*/ 236 h 462"/>
                  <a:gd name="T62" fmla="*/ 669 w 766"/>
                  <a:gd name="T63" fmla="*/ 276 h 462"/>
                  <a:gd name="T64" fmla="*/ 685 w 766"/>
                  <a:gd name="T65" fmla="*/ 318 h 462"/>
                  <a:gd name="T66" fmla="*/ 686 w 766"/>
                  <a:gd name="T67" fmla="*/ 416 h 462"/>
                  <a:gd name="T68" fmla="*/ 707 w 766"/>
                  <a:gd name="T69" fmla="*/ 435 h 462"/>
                  <a:gd name="T70" fmla="*/ 725 w 766"/>
                  <a:gd name="T71" fmla="*/ 438 h 462"/>
                  <a:gd name="T72" fmla="*/ 766 w 766"/>
                  <a:gd name="T73" fmla="*/ 407 h 462"/>
                  <a:gd name="T74" fmla="*/ 759 w 766"/>
                  <a:gd name="T75" fmla="*/ 443 h 462"/>
                  <a:gd name="T76" fmla="*/ 751 w 766"/>
                  <a:gd name="T77" fmla="*/ 455 h 462"/>
                  <a:gd name="T78" fmla="*/ 737 w 766"/>
                  <a:gd name="T79" fmla="*/ 462 h 462"/>
                  <a:gd name="T80" fmla="*/ 693 w 766"/>
                  <a:gd name="T81" fmla="*/ 457 h 462"/>
                  <a:gd name="T82" fmla="*/ 652 w 766"/>
                  <a:gd name="T83" fmla="*/ 422 h 462"/>
                  <a:gd name="T84" fmla="*/ 638 w 766"/>
                  <a:gd name="T85" fmla="*/ 374 h 462"/>
                  <a:gd name="T86" fmla="*/ 642 w 766"/>
                  <a:gd name="T87" fmla="*/ 313 h 462"/>
                  <a:gd name="T88" fmla="*/ 642 w 766"/>
                  <a:gd name="T89" fmla="*/ 313 h 46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766"/>
                  <a:gd name="T136" fmla="*/ 0 h 462"/>
                  <a:gd name="T137" fmla="*/ 766 w 766"/>
                  <a:gd name="T138" fmla="*/ 462 h 46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766" h="462">
                    <a:moveTo>
                      <a:pt x="642" y="313"/>
                    </a:moveTo>
                    <a:lnTo>
                      <a:pt x="624" y="254"/>
                    </a:lnTo>
                    <a:lnTo>
                      <a:pt x="611" y="227"/>
                    </a:lnTo>
                    <a:lnTo>
                      <a:pt x="594" y="196"/>
                    </a:lnTo>
                    <a:lnTo>
                      <a:pt x="583" y="182"/>
                    </a:lnTo>
                    <a:lnTo>
                      <a:pt x="571" y="166"/>
                    </a:lnTo>
                    <a:lnTo>
                      <a:pt x="557" y="150"/>
                    </a:lnTo>
                    <a:lnTo>
                      <a:pt x="542" y="135"/>
                    </a:lnTo>
                    <a:lnTo>
                      <a:pt x="505" y="104"/>
                    </a:lnTo>
                    <a:lnTo>
                      <a:pt x="484" y="90"/>
                    </a:lnTo>
                    <a:lnTo>
                      <a:pt x="461" y="77"/>
                    </a:lnTo>
                    <a:lnTo>
                      <a:pt x="437" y="64"/>
                    </a:lnTo>
                    <a:lnTo>
                      <a:pt x="410" y="53"/>
                    </a:lnTo>
                    <a:lnTo>
                      <a:pt x="380" y="43"/>
                    </a:lnTo>
                    <a:lnTo>
                      <a:pt x="349" y="35"/>
                    </a:lnTo>
                    <a:lnTo>
                      <a:pt x="277" y="22"/>
                    </a:lnTo>
                    <a:lnTo>
                      <a:pt x="196" y="18"/>
                    </a:lnTo>
                    <a:lnTo>
                      <a:pt x="0" y="38"/>
                    </a:lnTo>
                    <a:lnTo>
                      <a:pt x="23" y="31"/>
                    </a:lnTo>
                    <a:lnTo>
                      <a:pt x="85" y="15"/>
                    </a:lnTo>
                    <a:lnTo>
                      <a:pt x="176" y="1"/>
                    </a:lnTo>
                    <a:lnTo>
                      <a:pt x="286" y="0"/>
                    </a:lnTo>
                    <a:lnTo>
                      <a:pt x="402" y="20"/>
                    </a:lnTo>
                    <a:lnTo>
                      <a:pt x="460" y="42"/>
                    </a:lnTo>
                    <a:lnTo>
                      <a:pt x="487" y="57"/>
                    </a:lnTo>
                    <a:lnTo>
                      <a:pt x="515" y="74"/>
                    </a:lnTo>
                    <a:lnTo>
                      <a:pt x="566" y="116"/>
                    </a:lnTo>
                    <a:lnTo>
                      <a:pt x="589" y="141"/>
                    </a:lnTo>
                    <a:lnTo>
                      <a:pt x="612" y="170"/>
                    </a:lnTo>
                    <a:lnTo>
                      <a:pt x="633" y="202"/>
                    </a:lnTo>
                    <a:lnTo>
                      <a:pt x="652" y="236"/>
                    </a:lnTo>
                    <a:lnTo>
                      <a:pt x="669" y="276"/>
                    </a:lnTo>
                    <a:lnTo>
                      <a:pt x="685" y="318"/>
                    </a:lnTo>
                    <a:lnTo>
                      <a:pt x="686" y="416"/>
                    </a:lnTo>
                    <a:lnTo>
                      <a:pt x="707" y="435"/>
                    </a:lnTo>
                    <a:lnTo>
                      <a:pt x="725" y="438"/>
                    </a:lnTo>
                    <a:lnTo>
                      <a:pt x="766" y="407"/>
                    </a:lnTo>
                    <a:lnTo>
                      <a:pt x="759" y="443"/>
                    </a:lnTo>
                    <a:lnTo>
                      <a:pt x="751" y="455"/>
                    </a:lnTo>
                    <a:lnTo>
                      <a:pt x="737" y="462"/>
                    </a:lnTo>
                    <a:lnTo>
                      <a:pt x="693" y="457"/>
                    </a:lnTo>
                    <a:lnTo>
                      <a:pt x="652" y="422"/>
                    </a:lnTo>
                    <a:lnTo>
                      <a:pt x="638" y="374"/>
                    </a:lnTo>
                    <a:lnTo>
                      <a:pt x="642" y="3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3" name="Freeform 82"/>
              <p:cNvSpPr>
                <a:spLocks/>
              </p:cNvSpPr>
              <p:nvPr/>
            </p:nvSpPr>
            <p:spPr bwMode="auto">
              <a:xfrm>
                <a:off x="1761" y="3739"/>
                <a:ext cx="237" cy="113"/>
              </a:xfrm>
              <a:custGeom>
                <a:avLst/>
                <a:gdLst>
                  <a:gd name="T0" fmla="*/ 23 w 475"/>
                  <a:gd name="T1" fmla="*/ 5 h 225"/>
                  <a:gd name="T2" fmla="*/ 68 w 475"/>
                  <a:gd name="T3" fmla="*/ 0 h 225"/>
                  <a:gd name="T4" fmla="*/ 180 w 475"/>
                  <a:gd name="T5" fmla="*/ 11 h 225"/>
                  <a:gd name="T6" fmla="*/ 251 w 475"/>
                  <a:gd name="T7" fmla="*/ 33 h 225"/>
                  <a:gd name="T8" fmla="*/ 288 w 475"/>
                  <a:gd name="T9" fmla="*/ 51 h 225"/>
                  <a:gd name="T10" fmla="*/ 326 w 475"/>
                  <a:gd name="T11" fmla="*/ 74 h 225"/>
                  <a:gd name="T12" fmla="*/ 345 w 475"/>
                  <a:gd name="T13" fmla="*/ 87 h 225"/>
                  <a:gd name="T14" fmla="*/ 364 w 475"/>
                  <a:gd name="T15" fmla="*/ 101 h 225"/>
                  <a:gd name="T16" fmla="*/ 402 w 475"/>
                  <a:gd name="T17" fmla="*/ 136 h 225"/>
                  <a:gd name="T18" fmla="*/ 420 w 475"/>
                  <a:gd name="T19" fmla="*/ 156 h 225"/>
                  <a:gd name="T20" fmla="*/ 439 w 475"/>
                  <a:gd name="T21" fmla="*/ 177 h 225"/>
                  <a:gd name="T22" fmla="*/ 457 w 475"/>
                  <a:gd name="T23" fmla="*/ 200 h 225"/>
                  <a:gd name="T24" fmla="*/ 475 w 475"/>
                  <a:gd name="T25" fmla="*/ 225 h 225"/>
                  <a:gd name="T26" fmla="*/ 440 w 475"/>
                  <a:gd name="T27" fmla="*/ 220 h 225"/>
                  <a:gd name="T28" fmla="*/ 433 w 475"/>
                  <a:gd name="T29" fmla="*/ 210 h 225"/>
                  <a:gd name="T30" fmla="*/ 409 w 475"/>
                  <a:gd name="T31" fmla="*/ 185 h 225"/>
                  <a:gd name="T32" fmla="*/ 391 w 475"/>
                  <a:gd name="T33" fmla="*/ 168 h 225"/>
                  <a:gd name="T34" fmla="*/ 370 w 475"/>
                  <a:gd name="T35" fmla="*/ 151 h 225"/>
                  <a:gd name="T36" fmla="*/ 346 w 475"/>
                  <a:gd name="T37" fmla="*/ 132 h 225"/>
                  <a:gd name="T38" fmla="*/ 318 w 475"/>
                  <a:gd name="T39" fmla="*/ 113 h 225"/>
                  <a:gd name="T40" fmla="*/ 288 w 475"/>
                  <a:gd name="T41" fmla="*/ 94 h 225"/>
                  <a:gd name="T42" fmla="*/ 255 w 475"/>
                  <a:gd name="T43" fmla="*/ 77 h 225"/>
                  <a:gd name="T44" fmla="*/ 220 w 475"/>
                  <a:gd name="T45" fmla="*/ 61 h 225"/>
                  <a:gd name="T46" fmla="*/ 182 w 475"/>
                  <a:gd name="T47" fmla="*/ 49 h 225"/>
                  <a:gd name="T48" fmla="*/ 141 w 475"/>
                  <a:gd name="T49" fmla="*/ 39 h 225"/>
                  <a:gd name="T50" fmla="*/ 99 w 475"/>
                  <a:gd name="T51" fmla="*/ 35 h 225"/>
                  <a:gd name="T52" fmla="*/ 7 w 475"/>
                  <a:gd name="T53" fmla="*/ 40 h 225"/>
                  <a:gd name="T54" fmla="*/ 0 w 475"/>
                  <a:gd name="T55" fmla="*/ 26 h 225"/>
                  <a:gd name="T56" fmla="*/ 3 w 475"/>
                  <a:gd name="T57" fmla="*/ 14 h 225"/>
                  <a:gd name="T58" fmla="*/ 23 w 475"/>
                  <a:gd name="T59" fmla="*/ 5 h 225"/>
                  <a:gd name="T60" fmla="*/ 23 w 475"/>
                  <a:gd name="T61" fmla="*/ 5 h 225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75"/>
                  <a:gd name="T94" fmla="*/ 0 h 225"/>
                  <a:gd name="T95" fmla="*/ 475 w 475"/>
                  <a:gd name="T96" fmla="*/ 225 h 225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75" h="225">
                    <a:moveTo>
                      <a:pt x="23" y="5"/>
                    </a:moveTo>
                    <a:lnTo>
                      <a:pt x="68" y="0"/>
                    </a:lnTo>
                    <a:lnTo>
                      <a:pt x="180" y="11"/>
                    </a:lnTo>
                    <a:lnTo>
                      <a:pt x="251" y="33"/>
                    </a:lnTo>
                    <a:lnTo>
                      <a:pt x="288" y="51"/>
                    </a:lnTo>
                    <a:lnTo>
                      <a:pt x="326" y="74"/>
                    </a:lnTo>
                    <a:lnTo>
                      <a:pt x="345" y="87"/>
                    </a:lnTo>
                    <a:lnTo>
                      <a:pt x="364" y="101"/>
                    </a:lnTo>
                    <a:lnTo>
                      <a:pt x="402" y="136"/>
                    </a:lnTo>
                    <a:lnTo>
                      <a:pt x="420" y="156"/>
                    </a:lnTo>
                    <a:lnTo>
                      <a:pt x="439" y="177"/>
                    </a:lnTo>
                    <a:lnTo>
                      <a:pt x="457" y="200"/>
                    </a:lnTo>
                    <a:lnTo>
                      <a:pt x="475" y="225"/>
                    </a:lnTo>
                    <a:lnTo>
                      <a:pt x="440" y="220"/>
                    </a:lnTo>
                    <a:lnTo>
                      <a:pt x="433" y="210"/>
                    </a:lnTo>
                    <a:lnTo>
                      <a:pt x="409" y="185"/>
                    </a:lnTo>
                    <a:lnTo>
                      <a:pt x="391" y="168"/>
                    </a:lnTo>
                    <a:lnTo>
                      <a:pt x="370" y="151"/>
                    </a:lnTo>
                    <a:lnTo>
                      <a:pt x="346" y="132"/>
                    </a:lnTo>
                    <a:lnTo>
                      <a:pt x="318" y="113"/>
                    </a:lnTo>
                    <a:lnTo>
                      <a:pt x="288" y="94"/>
                    </a:lnTo>
                    <a:lnTo>
                      <a:pt x="255" y="77"/>
                    </a:lnTo>
                    <a:lnTo>
                      <a:pt x="220" y="61"/>
                    </a:lnTo>
                    <a:lnTo>
                      <a:pt x="182" y="49"/>
                    </a:lnTo>
                    <a:lnTo>
                      <a:pt x="141" y="39"/>
                    </a:lnTo>
                    <a:lnTo>
                      <a:pt x="99" y="35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3" y="14"/>
                    </a:lnTo>
                    <a:lnTo>
                      <a:pt x="23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4" name="Freeform 83"/>
              <p:cNvSpPr>
                <a:spLocks/>
              </p:cNvSpPr>
              <p:nvPr/>
            </p:nvSpPr>
            <p:spPr bwMode="auto">
              <a:xfrm>
                <a:off x="1763" y="3767"/>
                <a:ext cx="194" cy="82"/>
              </a:xfrm>
              <a:custGeom>
                <a:avLst/>
                <a:gdLst>
                  <a:gd name="T0" fmla="*/ 7 w 389"/>
                  <a:gd name="T1" fmla="*/ 8 h 166"/>
                  <a:gd name="T2" fmla="*/ 40 w 389"/>
                  <a:gd name="T3" fmla="*/ 0 h 166"/>
                  <a:gd name="T4" fmla="*/ 126 w 389"/>
                  <a:gd name="T5" fmla="*/ 1 h 166"/>
                  <a:gd name="T6" fmla="*/ 184 w 389"/>
                  <a:gd name="T7" fmla="*/ 15 h 166"/>
                  <a:gd name="T8" fmla="*/ 216 w 389"/>
                  <a:gd name="T9" fmla="*/ 27 h 166"/>
                  <a:gd name="T10" fmla="*/ 249 w 389"/>
                  <a:gd name="T11" fmla="*/ 44 h 166"/>
                  <a:gd name="T12" fmla="*/ 283 w 389"/>
                  <a:gd name="T13" fmla="*/ 66 h 166"/>
                  <a:gd name="T14" fmla="*/ 317 w 389"/>
                  <a:gd name="T15" fmla="*/ 93 h 166"/>
                  <a:gd name="T16" fmla="*/ 353 w 389"/>
                  <a:gd name="T17" fmla="*/ 126 h 166"/>
                  <a:gd name="T18" fmla="*/ 371 w 389"/>
                  <a:gd name="T19" fmla="*/ 146 h 166"/>
                  <a:gd name="T20" fmla="*/ 389 w 389"/>
                  <a:gd name="T21" fmla="*/ 166 h 166"/>
                  <a:gd name="T22" fmla="*/ 379 w 389"/>
                  <a:gd name="T23" fmla="*/ 159 h 166"/>
                  <a:gd name="T24" fmla="*/ 355 w 389"/>
                  <a:gd name="T25" fmla="*/ 138 h 166"/>
                  <a:gd name="T26" fmla="*/ 337 w 389"/>
                  <a:gd name="T27" fmla="*/ 124 h 166"/>
                  <a:gd name="T28" fmla="*/ 316 w 389"/>
                  <a:gd name="T29" fmla="*/ 109 h 166"/>
                  <a:gd name="T30" fmla="*/ 293 w 389"/>
                  <a:gd name="T31" fmla="*/ 93 h 166"/>
                  <a:gd name="T32" fmla="*/ 267 w 389"/>
                  <a:gd name="T33" fmla="*/ 78 h 166"/>
                  <a:gd name="T34" fmla="*/ 239 w 389"/>
                  <a:gd name="T35" fmla="*/ 64 h 166"/>
                  <a:gd name="T36" fmla="*/ 208 w 389"/>
                  <a:gd name="T37" fmla="*/ 50 h 166"/>
                  <a:gd name="T38" fmla="*/ 176 w 389"/>
                  <a:gd name="T39" fmla="*/ 39 h 166"/>
                  <a:gd name="T40" fmla="*/ 142 w 389"/>
                  <a:gd name="T41" fmla="*/ 31 h 166"/>
                  <a:gd name="T42" fmla="*/ 73 w 389"/>
                  <a:gd name="T43" fmla="*/ 24 h 166"/>
                  <a:gd name="T44" fmla="*/ 0 w 389"/>
                  <a:gd name="T45" fmla="*/ 37 h 166"/>
                  <a:gd name="T46" fmla="*/ 7 w 389"/>
                  <a:gd name="T47" fmla="*/ 8 h 166"/>
                  <a:gd name="T48" fmla="*/ 7 w 389"/>
                  <a:gd name="T49" fmla="*/ 8 h 16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9"/>
                  <a:gd name="T76" fmla="*/ 0 h 166"/>
                  <a:gd name="T77" fmla="*/ 389 w 389"/>
                  <a:gd name="T78" fmla="*/ 166 h 16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9" h="166">
                    <a:moveTo>
                      <a:pt x="7" y="8"/>
                    </a:moveTo>
                    <a:lnTo>
                      <a:pt x="40" y="0"/>
                    </a:lnTo>
                    <a:lnTo>
                      <a:pt x="126" y="1"/>
                    </a:lnTo>
                    <a:lnTo>
                      <a:pt x="184" y="15"/>
                    </a:lnTo>
                    <a:lnTo>
                      <a:pt x="216" y="27"/>
                    </a:lnTo>
                    <a:lnTo>
                      <a:pt x="249" y="44"/>
                    </a:lnTo>
                    <a:lnTo>
                      <a:pt x="283" y="66"/>
                    </a:lnTo>
                    <a:lnTo>
                      <a:pt x="317" y="93"/>
                    </a:lnTo>
                    <a:lnTo>
                      <a:pt x="353" y="126"/>
                    </a:lnTo>
                    <a:lnTo>
                      <a:pt x="371" y="146"/>
                    </a:lnTo>
                    <a:lnTo>
                      <a:pt x="389" y="166"/>
                    </a:lnTo>
                    <a:lnTo>
                      <a:pt x="379" y="159"/>
                    </a:lnTo>
                    <a:lnTo>
                      <a:pt x="355" y="138"/>
                    </a:lnTo>
                    <a:lnTo>
                      <a:pt x="337" y="124"/>
                    </a:lnTo>
                    <a:lnTo>
                      <a:pt x="316" y="109"/>
                    </a:lnTo>
                    <a:lnTo>
                      <a:pt x="293" y="93"/>
                    </a:lnTo>
                    <a:lnTo>
                      <a:pt x="267" y="78"/>
                    </a:lnTo>
                    <a:lnTo>
                      <a:pt x="239" y="64"/>
                    </a:lnTo>
                    <a:lnTo>
                      <a:pt x="208" y="50"/>
                    </a:lnTo>
                    <a:lnTo>
                      <a:pt x="176" y="39"/>
                    </a:lnTo>
                    <a:lnTo>
                      <a:pt x="142" y="31"/>
                    </a:lnTo>
                    <a:lnTo>
                      <a:pt x="73" y="24"/>
                    </a:lnTo>
                    <a:lnTo>
                      <a:pt x="0" y="37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5" name="Freeform 84"/>
              <p:cNvSpPr>
                <a:spLocks/>
              </p:cNvSpPr>
              <p:nvPr/>
            </p:nvSpPr>
            <p:spPr bwMode="auto">
              <a:xfrm>
                <a:off x="2016" y="3897"/>
                <a:ext cx="53" cy="129"/>
              </a:xfrm>
              <a:custGeom>
                <a:avLst/>
                <a:gdLst>
                  <a:gd name="T0" fmla="*/ 0 w 106"/>
                  <a:gd name="T1" fmla="*/ 10 h 260"/>
                  <a:gd name="T2" fmla="*/ 11 w 106"/>
                  <a:gd name="T3" fmla="*/ 22 h 260"/>
                  <a:gd name="T4" fmla="*/ 36 w 106"/>
                  <a:gd name="T5" fmla="*/ 67 h 260"/>
                  <a:gd name="T6" fmla="*/ 52 w 106"/>
                  <a:gd name="T7" fmla="*/ 101 h 260"/>
                  <a:gd name="T8" fmla="*/ 69 w 106"/>
                  <a:gd name="T9" fmla="*/ 144 h 260"/>
                  <a:gd name="T10" fmla="*/ 100 w 106"/>
                  <a:gd name="T11" fmla="*/ 260 h 260"/>
                  <a:gd name="T12" fmla="*/ 106 w 106"/>
                  <a:gd name="T13" fmla="*/ 178 h 260"/>
                  <a:gd name="T14" fmla="*/ 96 w 106"/>
                  <a:gd name="T15" fmla="*/ 143 h 260"/>
                  <a:gd name="T16" fmla="*/ 80 w 106"/>
                  <a:gd name="T17" fmla="*/ 95 h 260"/>
                  <a:gd name="T18" fmla="*/ 70 w 106"/>
                  <a:gd name="T19" fmla="*/ 70 h 260"/>
                  <a:gd name="T20" fmla="*/ 57 w 106"/>
                  <a:gd name="T21" fmla="*/ 44 h 260"/>
                  <a:gd name="T22" fmla="*/ 42 w 106"/>
                  <a:gd name="T23" fmla="*/ 20 h 260"/>
                  <a:gd name="T24" fmla="*/ 26 w 106"/>
                  <a:gd name="T25" fmla="*/ 0 h 260"/>
                  <a:gd name="T26" fmla="*/ 0 w 106"/>
                  <a:gd name="T27" fmla="*/ 10 h 260"/>
                  <a:gd name="T28" fmla="*/ 0 w 106"/>
                  <a:gd name="T29" fmla="*/ 10 h 2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6"/>
                  <a:gd name="T46" fmla="*/ 0 h 260"/>
                  <a:gd name="T47" fmla="*/ 106 w 106"/>
                  <a:gd name="T48" fmla="*/ 260 h 2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6" h="260">
                    <a:moveTo>
                      <a:pt x="0" y="10"/>
                    </a:moveTo>
                    <a:lnTo>
                      <a:pt x="11" y="22"/>
                    </a:lnTo>
                    <a:lnTo>
                      <a:pt x="36" y="67"/>
                    </a:lnTo>
                    <a:lnTo>
                      <a:pt x="52" y="101"/>
                    </a:lnTo>
                    <a:lnTo>
                      <a:pt x="69" y="144"/>
                    </a:lnTo>
                    <a:lnTo>
                      <a:pt x="100" y="260"/>
                    </a:lnTo>
                    <a:lnTo>
                      <a:pt x="106" y="178"/>
                    </a:lnTo>
                    <a:lnTo>
                      <a:pt x="96" y="143"/>
                    </a:lnTo>
                    <a:lnTo>
                      <a:pt x="80" y="95"/>
                    </a:lnTo>
                    <a:lnTo>
                      <a:pt x="70" y="70"/>
                    </a:lnTo>
                    <a:lnTo>
                      <a:pt x="57" y="44"/>
                    </a:lnTo>
                    <a:lnTo>
                      <a:pt x="42" y="20"/>
                    </a:lnTo>
                    <a:lnTo>
                      <a:pt x="26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6" name="Freeform 85"/>
              <p:cNvSpPr>
                <a:spLocks/>
              </p:cNvSpPr>
              <p:nvPr/>
            </p:nvSpPr>
            <p:spPr bwMode="auto">
              <a:xfrm>
                <a:off x="2069" y="3808"/>
                <a:ext cx="254" cy="307"/>
              </a:xfrm>
              <a:custGeom>
                <a:avLst/>
                <a:gdLst>
                  <a:gd name="T0" fmla="*/ 0 w 509"/>
                  <a:gd name="T1" fmla="*/ 552 h 613"/>
                  <a:gd name="T2" fmla="*/ 8 w 509"/>
                  <a:gd name="T3" fmla="*/ 535 h 613"/>
                  <a:gd name="T4" fmla="*/ 18 w 509"/>
                  <a:gd name="T5" fmla="*/ 514 h 613"/>
                  <a:gd name="T6" fmla="*/ 34 w 509"/>
                  <a:gd name="T7" fmla="*/ 488 h 613"/>
                  <a:gd name="T8" fmla="*/ 53 w 509"/>
                  <a:gd name="T9" fmla="*/ 456 h 613"/>
                  <a:gd name="T10" fmla="*/ 76 w 509"/>
                  <a:gd name="T11" fmla="*/ 419 h 613"/>
                  <a:gd name="T12" fmla="*/ 89 w 509"/>
                  <a:gd name="T13" fmla="*/ 399 h 613"/>
                  <a:gd name="T14" fmla="*/ 103 w 509"/>
                  <a:gd name="T15" fmla="*/ 379 h 613"/>
                  <a:gd name="T16" fmla="*/ 118 w 509"/>
                  <a:gd name="T17" fmla="*/ 357 h 613"/>
                  <a:gd name="T18" fmla="*/ 134 w 509"/>
                  <a:gd name="T19" fmla="*/ 335 h 613"/>
                  <a:gd name="T20" fmla="*/ 151 w 509"/>
                  <a:gd name="T21" fmla="*/ 313 h 613"/>
                  <a:gd name="T22" fmla="*/ 169 w 509"/>
                  <a:gd name="T23" fmla="*/ 291 h 613"/>
                  <a:gd name="T24" fmla="*/ 187 w 509"/>
                  <a:gd name="T25" fmla="*/ 267 h 613"/>
                  <a:gd name="T26" fmla="*/ 207 w 509"/>
                  <a:gd name="T27" fmla="*/ 245 h 613"/>
                  <a:gd name="T28" fmla="*/ 227 w 509"/>
                  <a:gd name="T29" fmla="*/ 221 h 613"/>
                  <a:gd name="T30" fmla="*/ 248 w 509"/>
                  <a:gd name="T31" fmla="*/ 198 h 613"/>
                  <a:gd name="T32" fmla="*/ 271 w 509"/>
                  <a:gd name="T33" fmla="*/ 175 h 613"/>
                  <a:gd name="T34" fmla="*/ 295 w 509"/>
                  <a:gd name="T35" fmla="*/ 153 h 613"/>
                  <a:gd name="T36" fmla="*/ 318 w 509"/>
                  <a:gd name="T37" fmla="*/ 131 h 613"/>
                  <a:gd name="T38" fmla="*/ 343 w 509"/>
                  <a:gd name="T39" fmla="*/ 109 h 613"/>
                  <a:gd name="T40" fmla="*/ 368 w 509"/>
                  <a:gd name="T41" fmla="*/ 89 h 613"/>
                  <a:gd name="T42" fmla="*/ 394 w 509"/>
                  <a:gd name="T43" fmla="*/ 69 h 613"/>
                  <a:gd name="T44" fmla="*/ 422 w 509"/>
                  <a:gd name="T45" fmla="*/ 50 h 613"/>
                  <a:gd name="T46" fmla="*/ 450 w 509"/>
                  <a:gd name="T47" fmla="*/ 33 h 613"/>
                  <a:gd name="T48" fmla="*/ 478 w 509"/>
                  <a:gd name="T49" fmla="*/ 16 h 613"/>
                  <a:gd name="T50" fmla="*/ 509 w 509"/>
                  <a:gd name="T51" fmla="*/ 0 h 613"/>
                  <a:gd name="T52" fmla="*/ 493 w 509"/>
                  <a:gd name="T53" fmla="*/ 10 h 613"/>
                  <a:gd name="T54" fmla="*/ 475 w 509"/>
                  <a:gd name="T55" fmla="*/ 23 h 613"/>
                  <a:gd name="T56" fmla="*/ 451 w 509"/>
                  <a:gd name="T57" fmla="*/ 42 h 613"/>
                  <a:gd name="T58" fmla="*/ 422 w 509"/>
                  <a:gd name="T59" fmla="*/ 65 h 613"/>
                  <a:gd name="T60" fmla="*/ 389 w 509"/>
                  <a:gd name="T61" fmla="*/ 92 h 613"/>
                  <a:gd name="T62" fmla="*/ 353 w 509"/>
                  <a:gd name="T63" fmla="*/ 125 h 613"/>
                  <a:gd name="T64" fmla="*/ 333 w 509"/>
                  <a:gd name="T65" fmla="*/ 143 h 613"/>
                  <a:gd name="T66" fmla="*/ 315 w 509"/>
                  <a:gd name="T67" fmla="*/ 163 h 613"/>
                  <a:gd name="T68" fmla="*/ 295 w 509"/>
                  <a:gd name="T69" fmla="*/ 183 h 613"/>
                  <a:gd name="T70" fmla="*/ 274 w 509"/>
                  <a:gd name="T71" fmla="*/ 204 h 613"/>
                  <a:gd name="T72" fmla="*/ 254 w 509"/>
                  <a:gd name="T73" fmla="*/ 227 h 613"/>
                  <a:gd name="T74" fmla="*/ 233 w 509"/>
                  <a:gd name="T75" fmla="*/ 250 h 613"/>
                  <a:gd name="T76" fmla="*/ 212 w 509"/>
                  <a:gd name="T77" fmla="*/ 275 h 613"/>
                  <a:gd name="T78" fmla="*/ 192 w 509"/>
                  <a:gd name="T79" fmla="*/ 300 h 613"/>
                  <a:gd name="T80" fmla="*/ 171 w 509"/>
                  <a:gd name="T81" fmla="*/ 327 h 613"/>
                  <a:gd name="T82" fmla="*/ 151 w 509"/>
                  <a:gd name="T83" fmla="*/ 355 h 613"/>
                  <a:gd name="T84" fmla="*/ 131 w 509"/>
                  <a:gd name="T85" fmla="*/ 384 h 613"/>
                  <a:gd name="T86" fmla="*/ 112 w 509"/>
                  <a:gd name="T87" fmla="*/ 414 h 613"/>
                  <a:gd name="T88" fmla="*/ 93 w 509"/>
                  <a:gd name="T89" fmla="*/ 444 h 613"/>
                  <a:gd name="T90" fmla="*/ 75 w 509"/>
                  <a:gd name="T91" fmla="*/ 477 h 613"/>
                  <a:gd name="T92" fmla="*/ 58 w 509"/>
                  <a:gd name="T93" fmla="*/ 509 h 613"/>
                  <a:gd name="T94" fmla="*/ 43 w 509"/>
                  <a:gd name="T95" fmla="*/ 543 h 613"/>
                  <a:gd name="T96" fmla="*/ 27 w 509"/>
                  <a:gd name="T97" fmla="*/ 577 h 613"/>
                  <a:gd name="T98" fmla="*/ 13 w 509"/>
                  <a:gd name="T99" fmla="*/ 613 h 613"/>
                  <a:gd name="T100" fmla="*/ 0 w 509"/>
                  <a:gd name="T101" fmla="*/ 552 h 613"/>
                  <a:gd name="T102" fmla="*/ 0 w 509"/>
                  <a:gd name="T103" fmla="*/ 552 h 613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09"/>
                  <a:gd name="T157" fmla="*/ 0 h 613"/>
                  <a:gd name="T158" fmla="*/ 509 w 509"/>
                  <a:gd name="T159" fmla="*/ 613 h 613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09" h="613">
                    <a:moveTo>
                      <a:pt x="0" y="552"/>
                    </a:moveTo>
                    <a:lnTo>
                      <a:pt x="8" y="535"/>
                    </a:lnTo>
                    <a:lnTo>
                      <a:pt x="18" y="514"/>
                    </a:lnTo>
                    <a:lnTo>
                      <a:pt x="34" y="488"/>
                    </a:lnTo>
                    <a:lnTo>
                      <a:pt x="53" y="456"/>
                    </a:lnTo>
                    <a:lnTo>
                      <a:pt x="76" y="419"/>
                    </a:lnTo>
                    <a:lnTo>
                      <a:pt x="89" y="399"/>
                    </a:lnTo>
                    <a:lnTo>
                      <a:pt x="103" y="379"/>
                    </a:lnTo>
                    <a:lnTo>
                      <a:pt x="118" y="357"/>
                    </a:lnTo>
                    <a:lnTo>
                      <a:pt x="134" y="335"/>
                    </a:lnTo>
                    <a:lnTo>
                      <a:pt x="151" y="313"/>
                    </a:lnTo>
                    <a:lnTo>
                      <a:pt x="169" y="291"/>
                    </a:lnTo>
                    <a:lnTo>
                      <a:pt x="187" y="267"/>
                    </a:lnTo>
                    <a:lnTo>
                      <a:pt x="207" y="245"/>
                    </a:lnTo>
                    <a:lnTo>
                      <a:pt x="227" y="221"/>
                    </a:lnTo>
                    <a:lnTo>
                      <a:pt x="248" y="198"/>
                    </a:lnTo>
                    <a:lnTo>
                      <a:pt x="271" y="175"/>
                    </a:lnTo>
                    <a:lnTo>
                      <a:pt x="295" y="153"/>
                    </a:lnTo>
                    <a:lnTo>
                      <a:pt x="318" y="131"/>
                    </a:lnTo>
                    <a:lnTo>
                      <a:pt x="343" y="109"/>
                    </a:lnTo>
                    <a:lnTo>
                      <a:pt x="368" y="89"/>
                    </a:lnTo>
                    <a:lnTo>
                      <a:pt x="394" y="69"/>
                    </a:lnTo>
                    <a:lnTo>
                      <a:pt x="422" y="50"/>
                    </a:lnTo>
                    <a:lnTo>
                      <a:pt x="450" y="33"/>
                    </a:lnTo>
                    <a:lnTo>
                      <a:pt x="478" y="16"/>
                    </a:lnTo>
                    <a:lnTo>
                      <a:pt x="509" y="0"/>
                    </a:lnTo>
                    <a:lnTo>
                      <a:pt x="493" y="10"/>
                    </a:lnTo>
                    <a:lnTo>
                      <a:pt x="475" y="23"/>
                    </a:lnTo>
                    <a:lnTo>
                      <a:pt x="451" y="42"/>
                    </a:lnTo>
                    <a:lnTo>
                      <a:pt x="422" y="65"/>
                    </a:lnTo>
                    <a:lnTo>
                      <a:pt x="389" y="92"/>
                    </a:lnTo>
                    <a:lnTo>
                      <a:pt x="353" y="125"/>
                    </a:lnTo>
                    <a:lnTo>
                      <a:pt x="333" y="143"/>
                    </a:lnTo>
                    <a:lnTo>
                      <a:pt x="315" y="163"/>
                    </a:lnTo>
                    <a:lnTo>
                      <a:pt x="295" y="183"/>
                    </a:lnTo>
                    <a:lnTo>
                      <a:pt x="274" y="204"/>
                    </a:lnTo>
                    <a:lnTo>
                      <a:pt x="254" y="227"/>
                    </a:lnTo>
                    <a:lnTo>
                      <a:pt x="233" y="250"/>
                    </a:lnTo>
                    <a:lnTo>
                      <a:pt x="212" y="275"/>
                    </a:lnTo>
                    <a:lnTo>
                      <a:pt x="192" y="300"/>
                    </a:lnTo>
                    <a:lnTo>
                      <a:pt x="171" y="327"/>
                    </a:lnTo>
                    <a:lnTo>
                      <a:pt x="151" y="355"/>
                    </a:lnTo>
                    <a:lnTo>
                      <a:pt x="131" y="384"/>
                    </a:lnTo>
                    <a:lnTo>
                      <a:pt x="112" y="414"/>
                    </a:lnTo>
                    <a:lnTo>
                      <a:pt x="93" y="444"/>
                    </a:lnTo>
                    <a:lnTo>
                      <a:pt x="75" y="477"/>
                    </a:lnTo>
                    <a:lnTo>
                      <a:pt x="58" y="509"/>
                    </a:lnTo>
                    <a:lnTo>
                      <a:pt x="43" y="543"/>
                    </a:lnTo>
                    <a:lnTo>
                      <a:pt x="27" y="577"/>
                    </a:lnTo>
                    <a:lnTo>
                      <a:pt x="13" y="613"/>
                    </a:lnTo>
                    <a:lnTo>
                      <a:pt x="0" y="5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7" name="Freeform 86"/>
              <p:cNvSpPr>
                <a:spLocks/>
              </p:cNvSpPr>
              <p:nvPr/>
            </p:nvSpPr>
            <p:spPr bwMode="auto">
              <a:xfrm>
                <a:off x="1742" y="3756"/>
                <a:ext cx="516" cy="296"/>
              </a:xfrm>
              <a:custGeom>
                <a:avLst/>
                <a:gdLst>
                  <a:gd name="T0" fmla="*/ 45 w 1033"/>
                  <a:gd name="T1" fmla="*/ 532 h 593"/>
                  <a:gd name="T2" fmla="*/ 122 w 1033"/>
                  <a:gd name="T3" fmla="*/ 465 h 593"/>
                  <a:gd name="T4" fmla="*/ 202 w 1033"/>
                  <a:gd name="T5" fmla="*/ 401 h 593"/>
                  <a:gd name="T6" fmla="*/ 264 w 1033"/>
                  <a:gd name="T7" fmla="*/ 355 h 593"/>
                  <a:gd name="T8" fmla="*/ 315 w 1033"/>
                  <a:gd name="T9" fmla="*/ 318 h 593"/>
                  <a:gd name="T10" fmla="*/ 371 w 1033"/>
                  <a:gd name="T11" fmla="*/ 281 h 593"/>
                  <a:gd name="T12" fmla="*/ 430 w 1033"/>
                  <a:gd name="T13" fmla="*/ 245 h 593"/>
                  <a:gd name="T14" fmla="*/ 492 w 1033"/>
                  <a:gd name="T15" fmla="*/ 208 h 593"/>
                  <a:gd name="T16" fmla="*/ 558 w 1033"/>
                  <a:gd name="T17" fmla="*/ 172 h 593"/>
                  <a:gd name="T18" fmla="*/ 626 w 1033"/>
                  <a:gd name="T19" fmla="*/ 138 h 593"/>
                  <a:gd name="T20" fmla="*/ 698 w 1033"/>
                  <a:gd name="T21" fmla="*/ 106 h 593"/>
                  <a:gd name="T22" fmla="*/ 822 w 1033"/>
                  <a:gd name="T23" fmla="*/ 58 h 593"/>
                  <a:gd name="T24" fmla="*/ 979 w 1033"/>
                  <a:gd name="T25" fmla="*/ 12 h 593"/>
                  <a:gd name="T26" fmla="*/ 1017 w 1033"/>
                  <a:gd name="T27" fmla="*/ 51 h 593"/>
                  <a:gd name="T28" fmla="*/ 857 w 1033"/>
                  <a:gd name="T29" fmla="*/ 95 h 593"/>
                  <a:gd name="T30" fmla="*/ 768 w 1033"/>
                  <a:gd name="T31" fmla="*/ 139 h 593"/>
                  <a:gd name="T32" fmla="*/ 701 w 1033"/>
                  <a:gd name="T33" fmla="*/ 176 h 593"/>
                  <a:gd name="T34" fmla="*/ 634 w 1033"/>
                  <a:gd name="T35" fmla="*/ 215 h 593"/>
                  <a:gd name="T36" fmla="*/ 576 w 1033"/>
                  <a:gd name="T37" fmla="*/ 248 h 593"/>
                  <a:gd name="T38" fmla="*/ 484 w 1033"/>
                  <a:gd name="T39" fmla="*/ 297 h 593"/>
                  <a:gd name="T40" fmla="*/ 408 w 1033"/>
                  <a:gd name="T41" fmla="*/ 335 h 593"/>
                  <a:gd name="T42" fmla="*/ 384 w 1033"/>
                  <a:gd name="T43" fmla="*/ 342 h 593"/>
                  <a:gd name="T44" fmla="*/ 439 w 1033"/>
                  <a:gd name="T45" fmla="*/ 304 h 593"/>
                  <a:gd name="T46" fmla="*/ 529 w 1033"/>
                  <a:gd name="T47" fmla="*/ 247 h 593"/>
                  <a:gd name="T48" fmla="*/ 580 w 1033"/>
                  <a:gd name="T49" fmla="*/ 214 h 593"/>
                  <a:gd name="T50" fmla="*/ 635 w 1033"/>
                  <a:gd name="T51" fmla="*/ 182 h 593"/>
                  <a:gd name="T52" fmla="*/ 707 w 1033"/>
                  <a:gd name="T53" fmla="*/ 140 h 593"/>
                  <a:gd name="T54" fmla="*/ 808 w 1033"/>
                  <a:gd name="T55" fmla="*/ 89 h 593"/>
                  <a:gd name="T56" fmla="*/ 730 w 1033"/>
                  <a:gd name="T57" fmla="*/ 119 h 593"/>
                  <a:gd name="T58" fmla="*/ 620 w 1033"/>
                  <a:gd name="T59" fmla="*/ 166 h 593"/>
                  <a:gd name="T60" fmla="*/ 540 w 1033"/>
                  <a:gd name="T61" fmla="*/ 205 h 593"/>
                  <a:gd name="T62" fmla="*/ 453 w 1033"/>
                  <a:gd name="T63" fmla="*/ 250 h 593"/>
                  <a:gd name="T64" fmla="*/ 362 w 1033"/>
                  <a:gd name="T65" fmla="*/ 301 h 593"/>
                  <a:gd name="T66" fmla="*/ 270 w 1033"/>
                  <a:gd name="T67" fmla="*/ 360 h 593"/>
                  <a:gd name="T68" fmla="*/ 211 w 1033"/>
                  <a:gd name="T69" fmla="*/ 402 h 593"/>
                  <a:gd name="T70" fmla="*/ 127 w 1033"/>
                  <a:gd name="T71" fmla="*/ 470 h 593"/>
                  <a:gd name="T72" fmla="*/ 92 w 1033"/>
                  <a:gd name="T73" fmla="*/ 513 h 593"/>
                  <a:gd name="T74" fmla="*/ 169 w 1033"/>
                  <a:gd name="T75" fmla="*/ 487 h 593"/>
                  <a:gd name="T76" fmla="*/ 219 w 1033"/>
                  <a:gd name="T77" fmla="*/ 424 h 593"/>
                  <a:gd name="T78" fmla="*/ 259 w 1033"/>
                  <a:gd name="T79" fmla="*/ 410 h 593"/>
                  <a:gd name="T80" fmla="*/ 200 w 1033"/>
                  <a:gd name="T81" fmla="*/ 486 h 593"/>
                  <a:gd name="T82" fmla="*/ 160 w 1033"/>
                  <a:gd name="T83" fmla="*/ 530 h 593"/>
                  <a:gd name="T84" fmla="*/ 65 w 1033"/>
                  <a:gd name="T85" fmla="*/ 549 h 593"/>
                  <a:gd name="T86" fmla="*/ 0 w 1033"/>
                  <a:gd name="T87" fmla="*/ 575 h 59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33"/>
                  <a:gd name="T133" fmla="*/ 0 h 593"/>
                  <a:gd name="T134" fmla="*/ 1033 w 1033"/>
                  <a:gd name="T135" fmla="*/ 593 h 59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33" h="593">
                    <a:moveTo>
                      <a:pt x="0" y="575"/>
                    </a:moveTo>
                    <a:lnTo>
                      <a:pt x="20" y="555"/>
                    </a:lnTo>
                    <a:lnTo>
                      <a:pt x="45" y="532"/>
                    </a:lnTo>
                    <a:lnTo>
                      <a:pt x="79" y="502"/>
                    </a:lnTo>
                    <a:lnTo>
                      <a:pt x="100" y="484"/>
                    </a:lnTo>
                    <a:lnTo>
                      <a:pt x="122" y="465"/>
                    </a:lnTo>
                    <a:lnTo>
                      <a:pt x="147" y="445"/>
                    </a:lnTo>
                    <a:lnTo>
                      <a:pt x="174" y="423"/>
                    </a:lnTo>
                    <a:lnTo>
                      <a:pt x="202" y="401"/>
                    </a:lnTo>
                    <a:lnTo>
                      <a:pt x="232" y="378"/>
                    </a:lnTo>
                    <a:lnTo>
                      <a:pt x="248" y="366"/>
                    </a:lnTo>
                    <a:lnTo>
                      <a:pt x="264" y="355"/>
                    </a:lnTo>
                    <a:lnTo>
                      <a:pt x="281" y="342"/>
                    </a:lnTo>
                    <a:lnTo>
                      <a:pt x="299" y="331"/>
                    </a:lnTo>
                    <a:lnTo>
                      <a:pt x="315" y="318"/>
                    </a:lnTo>
                    <a:lnTo>
                      <a:pt x="334" y="305"/>
                    </a:lnTo>
                    <a:lnTo>
                      <a:pt x="352" y="294"/>
                    </a:lnTo>
                    <a:lnTo>
                      <a:pt x="371" y="281"/>
                    </a:lnTo>
                    <a:lnTo>
                      <a:pt x="390" y="269"/>
                    </a:lnTo>
                    <a:lnTo>
                      <a:pt x="410" y="256"/>
                    </a:lnTo>
                    <a:lnTo>
                      <a:pt x="430" y="245"/>
                    </a:lnTo>
                    <a:lnTo>
                      <a:pt x="450" y="232"/>
                    </a:lnTo>
                    <a:lnTo>
                      <a:pt x="471" y="220"/>
                    </a:lnTo>
                    <a:lnTo>
                      <a:pt x="492" y="208"/>
                    </a:lnTo>
                    <a:lnTo>
                      <a:pt x="514" y="196"/>
                    </a:lnTo>
                    <a:lnTo>
                      <a:pt x="536" y="184"/>
                    </a:lnTo>
                    <a:lnTo>
                      <a:pt x="558" y="172"/>
                    </a:lnTo>
                    <a:lnTo>
                      <a:pt x="580" y="161"/>
                    </a:lnTo>
                    <a:lnTo>
                      <a:pt x="603" y="149"/>
                    </a:lnTo>
                    <a:lnTo>
                      <a:pt x="626" y="138"/>
                    </a:lnTo>
                    <a:lnTo>
                      <a:pt x="649" y="127"/>
                    </a:lnTo>
                    <a:lnTo>
                      <a:pt x="673" y="117"/>
                    </a:lnTo>
                    <a:lnTo>
                      <a:pt x="698" y="106"/>
                    </a:lnTo>
                    <a:lnTo>
                      <a:pt x="722" y="96"/>
                    </a:lnTo>
                    <a:lnTo>
                      <a:pt x="771" y="76"/>
                    </a:lnTo>
                    <a:lnTo>
                      <a:pt x="822" y="58"/>
                    </a:lnTo>
                    <a:lnTo>
                      <a:pt x="873" y="41"/>
                    </a:lnTo>
                    <a:lnTo>
                      <a:pt x="925" y="25"/>
                    </a:lnTo>
                    <a:lnTo>
                      <a:pt x="979" y="12"/>
                    </a:lnTo>
                    <a:lnTo>
                      <a:pt x="1033" y="0"/>
                    </a:lnTo>
                    <a:lnTo>
                      <a:pt x="1028" y="22"/>
                    </a:lnTo>
                    <a:lnTo>
                      <a:pt x="1017" y="51"/>
                    </a:lnTo>
                    <a:lnTo>
                      <a:pt x="951" y="61"/>
                    </a:lnTo>
                    <a:lnTo>
                      <a:pt x="911" y="74"/>
                    </a:lnTo>
                    <a:lnTo>
                      <a:pt x="857" y="95"/>
                    </a:lnTo>
                    <a:lnTo>
                      <a:pt x="825" y="109"/>
                    </a:lnTo>
                    <a:lnTo>
                      <a:pt x="788" y="128"/>
                    </a:lnTo>
                    <a:lnTo>
                      <a:pt x="768" y="139"/>
                    </a:lnTo>
                    <a:lnTo>
                      <a:pt x="747" y="150"/>
                    </a:lnTo>
                    <a:lnTo>
                      <a:pt x="725" y="163"/>
                    </a:lnTo>
                    <a:lnTo>
                      <a:pt x="701" y="176"/>
                    </a:lnTo>
                    <a:lnTo>
                      <a:pt x="678" y="190"/>
                    </a:lnTo>
                    <a:lnTo>
                      <a:pt x="656" y="203"/>
                    </a:lnTo>
                    <a:lnTo>
                      <a:pt x="634" y="215"/>
                    </a:lnTo>
                    <a:lnTo>
                      <a:pt x="614" y="227"/>
                    </a:lnTo>
                    <a:lnTo>
                      <a:pt x="595" y="237"/>
                    </a:lnTo>
                    <a:lnTo>
                      <a:pt x="576" y="248"/>
                    </a:lnTo>
                    <a:lnTo>
                      <a:pt x="542" y="267"/>
                    </a:lnTo>
                    <a:lnTo>
                      <a:pt x="512" y="283"/>
                    </a:lnTo>
                    <a:lnTo>
                      <a:pt x="484" y="297"/>
                    </a:lnTo>
                    <a:lnTo>
                      <a:pt x="460" y="310"/>
                    </a:lnTo>
                    <a:lnTo>
                      <a:pt x="440" y="319"/>
                    </a:lnTo>
                    <a:lnTo>
                      <a:pt x="408" y="335"/>
                    </a:lnTo>
                    <a:lnTo>
                      <a:pt x="387" y="344"/>
                    </a:lnTo>
                    <a:lnTo>
                      <a:pt x="371" y="350"/>
                    </a:lnTo>
                    <a:lnTo>
                      <a:pt x="384" y="342"/>
                    </a:lnTo>
                    <a:lnTo>
                      <a:pt x="397" y="332"/>
                    </a:lnTo>
                    <a:lnTo>
                      <a:pt x="416" y="319"/>
                    </a:lnTo>
                    <a:lnTo>
                      <a:pt x="439" y="304"/>
                    </a:lnTo>
                    <a:lnTo>
                      <a:pt x="467" y="287"/>
                    </a:lnTo>
                    <a:lnTo>
                      <a:pt x="496" y="268"/>
                    </a:lnTo>
                    <a:lnTo>
                      <a:pt x="529" y="247"/>
                    </a:lnTo>
                    <a:lnTo>
                      <a:pt x="545" y="236"/>
                    </a:lnTo>
                    <a:lnTo>
                      <a:pt x="563" y="226"/>
                    </a:lnTo>
                    <a:lnTo>
                      <a:pt x="580" y="214"/>
                    </a:lnTo>
                    <a:lnTo>
                      <a:pt x="599" y="204"/>
                    </a:lnTo>
                    <a:lnTo>
                      <a:pt x="617" y="192"/>
                    </a:lnTo>
                    <a:lnTo>
                      <a:pt x="635" y="182"/>
                    </a:lnTo>
                    <a:lnTo>
                      <a:pt x="652" y="171"/>
                    </a:lnTo>
                    <a:lnTo>
                      <a:pt x="671" y="161"/>
                    </a:lnTo>
                    <a:lnTo>
                      <a:pt x="707" y="140"/>
                    </a:lnTo>
                    <a:lnTo>
                      <a:pt x="743" y="121"/>
                    </a:lnTo>
                    <a:lnTo>
                      <a:pt x="776" y="104"/>
                    </a:lnTo>
                    <a:lnTo>
                      <a:pt x="808" y="89"/>
                    </a:lnTo>
                    <a:lnTo>
                      <a:pt x="787" y="97"/>
                    </a:lnTo>
                    <a:lnTo>
                      <a:pt x="763" y="106"/>
                    </a:lnTo>
                    <a:lnTo>
                      <a:pt x="730" y="119"/>
                    </a:lnTo>
                    <a:lnTo>
                      <a:pt x="690" y="135"/>
                    </a:lnTo>
                    <a:lnTo>
                      <a:pt x="645" y="155"/>
                    </a:lnTo>
                    <a:lnTo>
                      <a:pt x="620" y="166"/>
                    </a:lnTo>
                    <a:lnTo>
                      <a:pt x="595" y="178"/>
                    </a:lnTo>
                    <a:lnTo>
                      <a:pt x="567" y="191"/>
                    </a:lnTo>
                    <a:lnTo>
                      <a:pt x="540" y="205"/>
                    </a:lnTo>
                    <a:lnTo>
                      <a:pt x="512" y="218"/>
                    </a:lnTo>
                    <a:lnTo>
                      <a:pt x="482" y="234"/>
                    </a:lnTo>
                    <a:lnTo>
                      <a:pt x="453" y="250"/>
                    </a:lnTo>
                    <a:lnTo>
                      <a:pt x="422" y="267"/>
                    </a:lnTo>
                    <a:lnTo>
                      <a:pt x="392" y="283"/>
                    </a:lnTo>
                    <a:lnTo>
                      <a:pt x="362" y="301"/>
                    </a:lnTo>
                    <a:lnTo>
                      <a:pt x="331" y="320"/>
                    </a:lnTo>
                    <a:lnTo>
                      <a:pt x="301" y="340"/>
                    </a:lnTo>
                    <a:lnTo>
                      <a:pt x="270" y="360"/>
                    </a:lnTo>
                    <a:lnTo>
                      <a:pt x="241" y="381"/>
                    </a:lnTo>
                    <a:lnTo>
                      <a:pt x="226" y="392"/>
                    </a:lnTo>
                    <a:lnTo>
                      <a:pt x="211" y="402"/>
                    </a:lnTo>
                    <a:lnTo>
                      <a:pt x="183" y="424"/>
                    </a:lnTo>
                    <a:lnTo>
                      <a:pt x="155" y="447"/>
                    </a:lnTo>
                    <a:lnTo>
                      <a:pt x="127" y="470"/>
                    </a:lnTo>
                    <a:lnTo>
                      <a:pt x="101" y="494"/>
                    </a:lnTo>
                    <a:lnTo>
                      <a:pt x="77" y="519"/>
                    </a:lnTo>
                    <a:lnTo>
                      <a:pt x="92" y="513"/>
                    </a:lnTo>
                    <a:lnTo>
                      <a:pt x="121" y="511"/>
                    </a:lnTo>
                    <a:lnTo>
                      <a:pt x="155" y="504"/>
                    </a:lnTo>
                    <a:lnTo>
                      <a:pt x="169" y="487"/>
                    </a:lnTo>
                    <a:lnTo>
                      <a:pt x="176" y="457"/>
                    </a:lnTo>
                    <a:lnTo>
                      <a:pt x="204" y="434"/>
                    </a:lnTo>
                    <a:lnTo>
                      <a:pt x="219" y="424"/>
                    </a:lnTo>
                    <a:lnTo>
                      <a:pt x="234" y="416"/>
                    </a:lnTo>
                    <a:lnTo>
                      <a:pt x="269" y="403"/>
                    </a:lnTo>
                    <a:lnTo>
                      <a:pt x="259" y="410"/>
                    </a:lnTo>
                    <a:lnTo>
                      <a:pt x="234" y="426"/>
                    </a:lnTo>
                    <a:lnTo>
                      <a:pt x="198" y="455"/>
                    </a:lnTo>
                    <a:lnTo>
                      <a:pt x="200" y="486"/>
                    </a:lnTo>
                    <a:lnTo>
                      <a:pt x="190" y="509"/>
                    </a:lnTo>
                    <a:lnTo>
                      <a:pt x="178" y="521"/>
                    </a:lnTo>
                    <a:lnTo>
                      <a:pt x="160" y="530"/>
                    </a:lnTo>
                    <a:lnTo>
                      <a:pt x="123" y="537"/>
                    </a:lnTo>
                    <a:lnTo>
                      <a:pt x="95" y="537"/>
                    </a:lnTo>
                    <a:lnTo>
                      <a:pt x="65" y="549"/>
                    </a:lnTo>
                    <a:lnTo>
                      <a:pt x="28" y="593"/>
                    </a:lnTo>
                    <a:lnTo>
                      <a:pt x="11" y="588"/>
                    </a:lnTo>
                    <a:lnTo>
                      <a:pt x="0" y="5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8" name="Freeform 87"/>
              <p:cNvSpPr>
                <a:spLocks/>
              </p:cNvSpPr>
              <p:nvPr/>
            </p:nvSpPr>
            <p:spPr bwMode="auto">
              <a:xfrm>
                <a:off x="1846" y="3941"/>
                <a:ext cx="32" cy="23"/>
              </a:xfrm>
              <a:custGeom>
                <a:avLst/>
                <a:gdLst>
                  <a:gd name="T0" fmla="*/ 15 w 65"/>
                  <a:gd name="T1" fmla="*/ 19 h 45"/>
                  <a:gd name="T2" fmla="*/ 35 w 65"/>
                  <a:gd name="T3" fmla="*/ 16 h 45"/>
                  <a:gd name="T4" fmla="*/ 52 w 65"/>
                  <a:gd name="T5" fmla="*/ 45 h 45"/>
                  <a:gd name="T6" fmla="*/ 65 w 65"/>
                  <a:gd name="T7" fmla="*/ 29 h 45"/>
                  <a:gd name="T8" fmla="*/ 48 w 65"/>
                  <a:gd name="T9" fmla="*/ 0 h 45"/>
                  <a:gd name="T10" fmla="*/ 10 w 65"/>
                  <a:gd name="T11" fmla="*/ 0 h 45"/>
                  <a:gd name="T12" fmla="*/ 0 w 65"/>
                  <a:gd name="T13" fmla="*/ 14 h 45"/>
                  <a:gd name="T14" fmla="*/ 15 w 65"/>
                  <a:gd name="T15" fmla="*/ 19 h 45"/>
                  <a:gd name="T16" fmla="*/ 15 w 65"/>
                  <a:gd name="T17" fmla="*/ 19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45"/>
                  <a:gd name="T29" fmla="*/ 65 w 65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45">
                    <a:moveTo>
                      <a:pt x="15" y="19"/>
                    </a:moveTo>
                    <a:lnTo>
                      <a:pt x="35" y="16"/>
                    </a:lnTo>
                    <a:lnTo>
                      <a:pt x="52" y="45"/>
                    </a:lnTo>
                    <a:lnTo>
                      <a:pt x="65" y="29"/>
                    </a:lnTo>
                    <a:lnTo>
                      <a:pt x="48" y="0"/>
                    </a:lnTo>
                    <a:lnTo>
                      <a:pt x="10" y="0"/>
                    </a:lnTo>
                    <a:lnTo>
                      <a:pt x="0" y="14"/>
                    </a:lnTo>
                    <a:lnTo>
                      <a:pt x="15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9" name="Freeform 88"/>
              <p:cNvSpPr>
                <a:spLocks/>
              </p:cNvSpPr>
              <p:nvPr/>
            </p:nvSpPr>
            <p:spPr bwMode="auto">
              <a:xfrm>
                <a:off x="2092" y="3757"/>
                <a:ext cx="165" cy="122"/>
              </a:xfrm>
              <a:custGeom>
                <a:avLst/>
                <a:gdLst>
                  <a:gd name="T0" fmla="*/ 293 w 331"/>
                  <a:gd name="T1" fmla="*/ 43 h 244"/>
                  <a:gd name="T2" fmla="*/ 284 w 331"/>
                  <a:gd name="T3" fmla="*/ 71 h 244"/>
                  <a:gd name="T4" fmla="*/ 253 w 331"/>
                  <a:gd name="T5" fmla="*/ 95 h 244"/>
                  <a:gd name="T6" fmla="*/ 224 w 331"/>
                  <a:gd name="T7" fmla="*/ 106 h 244"/>
                  <a:gd name="T8" fmla="*/ 185 w 331"/>
                  <a:gd name="T9" fmla="*/ 117 h 244"/>
                  <a:gd name="T10" fmla="*/ 106 w 331"/>
                  <a:gd name="T11" fmla="*/ 145 h 244"/>
                  <a:gd name="T12" fmla="*/ 74 w 331"/>
                  <a:gd name="T13" fmla="*/ 164 h 244"/>
                  <a:gd name="T14" fmla="*/ 49 w 331"/>
                  <a:gd name="T15" fmla="*/ 183 h 244"/>
                  <a:gd name="T16" fmla="*/ 13 w 331"/>
                  <a:gd name="T17" fmla="*/ 219 h 244"/>
                  <a:gd name="T18" fmla="*/ 0 w 331"/>
                  <a:gd name="T19" fmla="*/ 238 h 244"/>
                  <a:gd name="T20" fmla="*/ 1 w 331"/>
                  <a:gd name="T21" fmla="*/ 244 h 244"/>
                  <a:gd name="T22" fmla="*/ 11 w 331"/>
                  <a:gd name="T23" fmla="*/ 242 h 244"/>
                  <a:gd name="T24" fmla="*/ 27 w 331"/>
                  <a:gd name="T25" fmla="*/ 236 h 244"/>
                  <a:gd name="T26" fmla="*/ 32 w 331"/>
                  <a:gd name="T27" fmla="*/ 226 h 244"/>
                  <a:gd name="T28" fmla="*/ 50 w 331"/>
                  <a:gd name="T29" fmla="*/ 203 h 244"/>
                  <a:gd name="T30" fmla="*/ 66 w 331"/>
                  <a:gd name="T31" fmla="*/ 190 h 244"/>
                  <a:gd name="T32" fmla="*/ 86 w 331"/>
                  <a:gd name="T33" fmla="*/ 178 h 244"/>
                  <a:gd name="T34" fmla="*/ 111 w 331"/>
                  <a:gd name="T35" fmla="*/ 166 h 244"/>
                  <a:gd name="T36" fmla="*/ 143 w 331"/>
                  <a:gd name="T37" fmla="*/ 158 h 244"/>
                  <a:gd name="T38" fmla="*/ 279 w 331"/>
                  <a:gd name="T39" fmla="*/ 119 h 244"/>
                  <a:gd name="T40" fmla="*/ 322 w 331"/>
                  <a:gd name="T41" fmla="*/ 75 h 244"/>
                  <a:gd name="T42" fmla="*/ 331 w 331"/>
                  <a:gd name="T43" fmla="*/ 0 h 244"/>
                  <a:gd name="T44" fmla="*/ 293 w 331"/>
                  <a:gd name="T45" fmla="*/ 43 h 244"/>
                  <a:gd name="T46" fmla="*/ 293 w 331"/>
                  <a:gd name="T47" fmla="*/ 43 h 2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31"/>
                  <a:gd name="T73" fmla="*/ 0 h 244"/>
                  <a:gd name="T74" fmla="*/ 331 w 331"/>
                  <a:gd name="T75" fmla="*/ 244 h 24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31" h="244">
                    <a:moveTo>
                      <a:pt x="293" y="43"/>
                    </a:moveTo>
                    <a:lnTo>
                      <a:pt x="284" y="71"/>
                    </a:lnTo>
                    <a:lnTo>
                      <a:pt x="253" y="95"/>
                    </a:lnTo>
                    <a:lnTo>
                      <a:pt x="224" y="106"/>
                    </a:lnTo>
                    <a:lnTo>
                      <a:pt x="185" y="117"/>
                    </a:lnTo>
                    <a:lnTo>
                      <a:pt x="106" y="145"/>
                    </a:lnTo>
                    <a:lnTo>
                      <a:pt x="74" y="164"/>
                    </a:lnTo>
                    <a:lnTo>
                      <a:pt x="49" y="183"/>
                    </a:lnTo>
                    <a:lnTo>
                      <a:pt x="13" y="219"/>
                    </a:lnTo>
                    <a:lnTo>
                      <a:pt x="0" y="238"/>
                    </a:lnTo>
                    <a:lnTo>
                      <a:pt x="1" y="244"/>
                    </a:lnTo>
                    <a:lnTo>
                      <a:pt x="11" y="242"/>
                    </a:lnTo>
                    <a:lnTo>
                      <a:pt x="27" y="236"/>
                    </a:lnTo>
                    <a:lnTo>
                      <a:pt x="32" y="226"/>
                    </a:lnTo>
                    <a:lnTo>
                      <a:pt x="50" y="203"/>
                    </a:lnTo>
                    <a:lnTo>
                      <a:pt x="66" y="190"/>
                    </a:lnTo>
                    <a:lnTo>
                      <a:pt x="86" y="178"/>
                    </a:lnTo>
                    <a:lnTo>
                      <a:pt x="111" y="166"/>
                    </a:lnTo>
                    <a:lnTo>
                      <a:pt x="143" y="158"/>
                    </a:lnTo>
                    <a:lnTo>
                      <a:pt x="279" y="119"/>
                    </a:lnTo>
                    <a:lnTo>
                      <a:pt x="322" y="75"/>
                    </a:lnTo>
                    <a:lnTo>
                      <a:pt x="331" y="0"/>
                    </a:lnTo>
                    <a:lnTo>
                      <a:pt x="293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0" name="Freeform 89"/>
              <p:cNvSpPr>
                <a:spLocks/>
              </p:cNvSpPr>
              <p:nvPr/>
            </p:nvSpPr>
            <p:spPr bwMode="auto">
              <a:xfrm>
                <a:off x="1963" y="3623"/>
                <a:ext cx="230" cy="91"/>
              </a:xfrm>
              <a:custGeom>
                <a:avLst/>
                <a:gdLst>
                  <a:gd name="T0" fmla="*/ 0 w 461"/>
                  <a:gd name="T1" fmla="*/ 0 h 183"/>
                  <a:gd name="T2" fmla="*/ 7 w 461"/>
                  <a:gd name="T3" fmla="*/ 11 h 183"/>
                  <a:gd name="T4" fmla="*/ 29 w 461"/>
                  <a:gd name="T5" fmla="*/ 37 h 183"/>
                  <a:gd name="T6" fmla="*/ 44 w 461"/>
                  <a:gd name="T7" fmla="*/ 54 h 183"/>
                  <a:gd name="T8" fmla="*/ 64 w 461"/>
                  <a:gd name="T9" fmla="*/ 72 h 183"/>
                  <a:gd name="T10" fmla="*/ 88 w 461"/>
                  <a:gd name="T11" fmla="*/ 91 h 183"/>
                  <a:gd name="T12" fmla="*/ 114 w 461"/>
                  <a:gd name="T13" fmla="*/ 109 h 183"/>
                  <a:gd name="T14" fmla="*/ 144 w 461"/>
                  <a:gd name="T15" fmla="*/ 124 h 183"/>
                  <a:gd name="T16" fmla="*/ 179 w 461"/>
                  <a:gd name="T17" fmla="*/ 138 h 183"/>
                  <a:gd name="T18" fmla="*/ 217 w 461"/>
                  <a:gd name="T19" fmla="*/ 148 h 183"/>
                  <a:gd name="T20" fmla="*/ 259 w 461"/>
                  <a:gd name="T21" fmla="*/ 155 h 183"/>
                  <a:gd name="T22" fmla="*/ 352 w 461"/>
                  <a:gd name="T23" fmla="*/ 152 h 183"/>
                  <a:gd name="T24" fmla="*/ 461 w 461"/>
                  <a:gd name="T25" fmla="*/ 120 h 183"/>
                  <a:gd name="T26" fmla="*/ 452 w 461"/>
                  <a:gd name="T27" fmla="*/ 126 h 183"/>
                  <a:gd name="T28" fmla="*/ 426 w 461"/>
                  <a:gd name="T29" fmla="*/ 142 h 183"/>
                  <a:gd name="T30" fmla="*/ 407 w 461"/>
                  <a:gd name="T31" fmla="*/ 153 h 183"/>
                  <a:gd name="T32" fmla="*/ 384 w 461"/>
                  <a:gd name="T33" fmla="*/ 162 h 183"/>
                  <a:gd name="T34" fmla="*/ 357 w 461"/>
                  <a:gd name="T35" fmla="*/ 171 h 183"/>
                  <a:gd name="T36" fmla="*/ 328 w 461"/>
                  <a:gd name="T37" fmla="*/ 178 h 183"/>
                  <a:gd name="T38" fmla="*/ 261 w 461"/>
                  <a:gd name="T39" fmla="*/ 183 h 183"/>
                  <a:gd name="T40" fmla="*/ 183 w 461"/>
                  <a:gd name="T41" fmla="*/ 173 h 183"/>
                  <a:gd name="T42" fmla="*/ 141 w 461"/>
                  <a:gd name="T43" fmla="*/ 158 h 183"/>
                  <a:gd name="T44" fmla="*/ 97 w 461"/>
                  <a:gd name="T45" fmla="*/ 138 h 183"/>
                  <a:gd name="T46" fmla="*/ 74 w 461"/>
                  <a:gd name="T47" fmla="*/ 125 h 183"/>
                  <a:gd name="T48" fmla="*/ 51 w 461"/>
                  <a:gd name="T49" fmla="*/ 111 h 183"/>
                  <a:gd name="T50" fmla="*/ 4 w 461"/>
                  <a:gd name="T51" fmla="*/ 75 h 183"/>
                  <a:gd name="T52" fmla="*/ 0 w 461"/>
                  <a:gd name="T53" fmla="*/ 0 h 183"/>
                  <a:gd name="T54" fmla="*/ 0 w 461"/>
                  <a:gd name="T55" fmla="*/ 0 h 18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61"/>
                  <a:gd name="T85" fmla="*/ 0 h 183"/>
                  <a:gd name="T86" fmla="*/ 461 w 461"/>
                  <a:gd name="T87" fmla="*/ 183 h 18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61" h="183">
                    <a:moveTo>
                      <a:pt x="0" y="0"/>
                    </a:moveTo>
                    <a:lnTo>
                      <a:pt x="7" y="11"/>
                    </a:lnTo>
                    <a:lnTo>
                      <a:pt x="29" y="37"/>
                    </a:lnTo>
                    <a:lnTo>
                      <a:pt x="44" y="54"/>
                    </a:lnTo>
                    <a:lnTo>
                      <a:pt x="64" y="72"/>
                    </a:lnTo>
                    <a:lnTo>
                      <a:pt x="88" y="91"/>
                    </a:lnTo>
                    <a:lnTo>
                      <a:pt x="114" y="109"/>
                    </a:lnTo>
                    <a:lnTo>
                      <a:pt x="144" y="124"/>
                    </a:lnTo>
                    <a:lnTo>
                      <a:pt x="179" y="138"/>
                    </a:lnTo>
                    <a:lnTo>
                      <a:pt x="217" y="148"/>
                    </a:lnTo>
                    <a:lnTo>
                      <a:pt x="259" y="155"/>
                    </a:lnTo>
                    <a:lnTo>
                      <a:pt x="352" y="152"/>
                    </a:lnTo>
                    <a:lnTo>
                      <a:pt x="461" y="120"/>
                    </a:lnTo>
                    <a:lnTo>
                      <a:pt x="452" y="126"/>
                    </a:lnTo>
                    <a:lnTo>
                      <a:pt x="426" y="142"/>
                    </a:lnTo>
                    <a:lnTo>
                      <a:pt x="407" y="153"/>
                    </a:lnTo>
                    <a:lnTo>
                      <a:pt x="384" y="162"/>
                    </a:lnTo>
                    <a:lnTo>
                      <a:pt x="357" y="171"/>
                    </a:lnTo>
                    <a:lnTo>
                      <a:pt x="328" y="178"/>
                    </a:lnTo>
                    <a:lnTo>
                      <a:pt x="261" y="183"/>
                    </a:lnTo>
                    <a:lnTo>
                      <a:pt x="183" y="173"/>
                    </a:lnTo>
                    <a:lnTo>
                      <a:pt x="141" y="158"/>
                    </a:lnTo>
                    <a:lnTo>
                      <a:pt x="97" y="138"/>
                    </a:lnTo>
                    <a:lnTo>
                      <a:pt x="74" y="125"/>
                    </a:lnTo>
                    <a:lnTo>
                      <a:pt x="51" y="111"/>
                    </a:lnTo>
                    <a:lnTo>
                      <a:pt x="4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1" name="Freeform 90"/>
              <p:cNvSpPr>
                <a:spLocks/>
              </p:cNvSpPr>
              <p:nvPr/>
            </p:nvSpPr>
            <p:spPr bwMode="auto">
              <a:xfrm>
                <a:off x="2205" y="3393"/>
                <a:ext cx="90" cy="284"/>
              </a:xfrm>
              <a:custGeom>
                <a:avLst/>
                <a:gdLst>
                  <a:gd name="T0" fmla="*/ 0 w 180"/>
                  <a:gd name="T1" fmla="*/ 552 h 569"/>
                  <a:gd name="T2" fmla="*/ 5 w 180"/>
                  <a:gd name="T3" fmla="*/ 490 h 569"/>
                  <a:gd name="T4" fmla="*/ 13 w 180"/>
                  <a:gd name="T5" fmla="*/ 423 h 569"/>
                  <a:gd name="T6" fmla="*/ 27 w 180"/>
                  <a:gd name="T7" fmla="*/ 341 h 569"/>
                  <a:gd name="T8" fmla="*/ 37 w 180"/>
                  <a:gd name="T9" fmla="*/ 296 h 569"/>
                  <a:gd name="T10" fmla="*/ 49 w 180"/>
                  <a:gd name="T11" fmla="*/ 250 h 569"/>
                  <a:gd name="T12" fmla="*/ 64 w 180"/>
                  <a:gd name="T13" fmla="*/ 204 h 569"/>
                  <a:gd name="T14" fmla="*/ 80 w 180"/>
                  <a:gd name="T15" fmla="*/ 158 h 569"/>
                  <a:gd name="T16" fmla="*/ 100 w 180"/>
                  <a:gd name="T17" fmla="*/ 114 h 569"/>
                  <a:gd name="T18" fmla="*/ 123 w 180"/>
                  <a:gd name="T19" fmla="*/ 73 h 569"/>
                  <a:gd name="T20" fmla="*/ 136 w 180"/>
                  <a:gd name="T21" fmla="*/ 53 h 569"/>
                  <a:gd name="T22" fmla="*/ 150 w 180"/>
                  <a:gd name="T23" fmla="*/ 34 h 569"/>
                  <a:gd name="T24" fmla="*/ 164 w 180"/>
                  <a:gd name="T25" fmla="*/ 17 h 569"/>
                  <a:gd name="T26" fmla="*/ 180 w 180"/>
                  <a:gd name="T27" fmla="*/ 0 h 569"/>
                  <a:gd name="T28" fmla="*/ 173 w 180"/>
                  <a:gd name="T29" fmla="*/ 17 h 569"/>
                  <a:gd name="T30" fmla="*/ 154 w 180"/>
                  <a:gd name="T31" fmla="*/ 64 h 569"/>
                  <a:gd name="T32" fmla="*/ 141 w 180"/>
                  <a:gd name="T33" fmla="*/ 96 h 569"/>
                  <a:gd name="T34" fmla="*/ 128 w 180"/>
                  <a:gd name="T35" fmla="*/ 133 h 569"/>
                  <a:gd name="T36" fmla="*/ 114 w 180"/>
                  <a:gd name="T37" fmla="*/ 174 h 569"/>
                  <a:gd name="T38" fmla="*/ 99 w 180"/>
                  <a:gd name="T39" fmla="*/ 217 h 569"/>
                  <a:gd name="T40" fmla="*/ 86 w 180"/>
                  <a:gd name="T41" fmla="*/ 262 h 569"/>
                  <a:gd name="T42" fmla="*/ 72 w 180"/>
                  <a:gd name="T43" fmla="*/ 308 h 569"/>
                  <a:gd name="T44" fmla="*/ 51 w 180"/>
                  <a:gd name="T45" fmla="*/ 401 h 569"/>
                  <a:gd name="T46" fmla="*/ 40 w 180"/>
                  <a:gd name="T47" fmla="*/ 486 h 569"/>
                  <a:gd name="T48" fmla="*/ 45 w 180"/>
                  <a:gd name="T49" fmla="*/ 555 h 569"/>
                  <a:gd name="T50" fmla="*/ 38 w 180"/>
                  <a:gd name="T51" fmla="*/ 560 h 569"/>
                  <a:gd name="T52" fmla="*/ 23 w 180"/>
                  <a:gd name="T53" fmla="*/ 568 h 569"/>
                  <a:gd name="T54" fmla="*/ 7 w 180"/>
                  <a:gd name="T55" fmla="*/ 569 h 569"/>
                  <a:gd name="T56" fmla="*/ 0 w 180"/>
                  <a:gd name="T57" fmla="*/ 552 h 569"/>
                  <a:gd name="T58" fmla="*/ 0 w 180"/>
                  <a:gd name="T59" fmla="*/ 552 h 56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80"/>
                  <a:gd name="T91" fmla="*/ 0 h 569"/>
                  <a:gd name="T92" fmla="*/ 180 w 180"/>
                  <a:gd name="T93" fmla="*/ 569 h 569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80" h="569">
                    <a:moveTo>
                      <a:pt x="0" y="552"/>
                    </a:moveTo>
                    <a:lnTo>
                      <a:pt x="5" y="490"/>
                    </a:lnTo>
                    <a:lnTo>
                      <a:pt x="13" y="423"/>
                    </a:lnTo>
                    <a:lnTo>
                      <a:pt x="27" y="341"/>
                    </a:lnTo>
                    <a:lnTo>
                      <a:pt x="37" y="296"/>
                    </a:lnTo>
                    <a:lnTo>
                      <a:pt x="49" y="250"/>
                    </a:lnTo>
                    <a:lnTo>
                      <a:pt x="64" y="204"/>
                    </a:lnTo>
                    <a:lnTo>
                      <a:pt x="80" y="158"/>
                    </a:lnTo>
                    <a:lnTo>
                      <a:pt x="100" y="114"/>
                    </a:lnTo>
                    <a:lnTo>
                      <a:pt x="123" y="73"/>
                    </a:lnTo>
                    <a:lnTo>
                      <a:pt x="136" y="53"/>
                    </a:lnTo>
                    <a:lnTo>
                      <a:pt x="150" y="34"/>
                    </a:lnTo>
                    <a:lnTo>
                      <a:pt x="164" y="17"/>
                    </a:lnTo>
                    <a:lnTo>
                      <a:pt x="180" y="0"/>
                    </a:lnTo>
                    <a:lnTo>
                      <a:pt x="173" y="17"/>
                    </a:lnTo>
                    <a:lnTo>
                      <a:pt x="154" y="64"/>
                    </a:lnTo>
                    <a:lnTo>
                      <a:pt x="141" y="96"/>
                    </a:lnTo>
                    <a:lnTo>
                      <a:pt x="128" y="133"/>
                    </a:lnTo>
                    <a:lnTo>
                      <a:pt x="114" y="174"/>
                    </a:lnTo>
                    <a:lnTo>
                      <a:pt x="99" y="217"/>
                    </a:lnTo>
                    <a:lnTo>
                      <a:pt x="86" y="262"/>
                    </a:lnTo>
                    <a:lnTo>
                      <a:pt x="72" y="308"/>
                    </a:lnTo>
                    <a:lnTo>
                      <a:pt x="51" y="401"/>
                    </a:lnTo>
                    <a:lnTo>
                      <a:pt x="40" y="486"/>
                    </a:lnTo>
                    <a:lnTo>
                      <a:pt x="45" y="555"/>
                    </a:lnTo>
                    <a:lnTo>
                      <a:pt x="38" y="560"/>
                    </a:lnTo>
                    <a:lnTo>
                      <a:pt x="23" y="568"/>
                    </a:lnTo>
                    <a:lnTo>
                      <a:pt x="7" y="569"/>
                    </a:lnTo>
                    <a:lnTo>
                      <a:pt x="0" y="5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2" name="Freeform 91"/>
              <p:cNvSpPr>
                <a:spLocks/>
              </p:cNvSpPr>
              <p:nvPr/>
            </p:nvSpPr>
            <p:spPr bwMode="auto">
              <a:xfrm>
                <a:off x="1921" y="3316"/>
                <a:ext cx="50" cy="344"/>
              </a:xfrm>
              <a:custGeom>
                <a:avLst/>
                <a:gdLst>
                  <a:gd name="T0" fmla="*/ 0 w 100"/>
                  <a:gd name="T1" fmla="*/ 0 h 688"/>
                  <a:gd name="T2" fmla="*/ 6 w 100"/>
                  <a:gd name="T3" fmla="*/ 76 h 688"/>
                  <a:gd name="T4" fmla="*/ 22 w 100"/>
                  <a:gd name="T5" fmla="*/ 260 h 688"/>
                  <a:gd name="T6" fmla="*/ 34 w 100"/>
                  <a:gd name="T7" fmla="*/ 372 h 688"/>
                  <a:gd name="T8" fmla="*/ 50 w 100"/>
                  <a:gd name="T9" fmla="*/ 485 h 688"/>
                  <a:gd name="T10" fmla="*/ 67 w 100"/>
                  <a:gd name="T11" fmla="*/ 594 h 688"/>
                  <a:gd name="T12" fmla="*/ 77 w 100"/>
                  <a:gd name="T13" fmla="*/ 643 h 688"/>
                  <a:gd name="T14" fmla="*/ 88 w 100"/>
                  <a:gd name="T15" fmla="*/ 688 h 688"/>
                  <a:gd name="T16" fmla="*/ 100 w 100"/>
                  <a:gd name="T17" fmla="*/ 645 h 688"/>
                  <a:gd name="T18" fmla="*/ 88 w 100"/>
                  <a:gd name="T19" fmla="*/ 566 h 688"/>
                  <a:gd name="T20" fmla="*/ 76 w 100"/>
                  <a:gd name="T21" fmla="*/ 482 h 688"/>
                  <a:gd name="T22" fmla="*/ 64 w 100"/>
                  <a:gd name="T23" fmla="*/ 381 h 688"/>
                  <a:gd name="T24" fmla="*/ 49 w 100"/>
                  <a:gd name="T25" fmla="*/ 174 h 688"/>
                  <a:gd name="T26" fmla="*/ 50 w 100"/>
                  <a:gd name="T27" fmla="*/ 85 h 688"/>
                  <a:gd name="T28" fmla="*/ 59 w 100"/>
                  <a:gd name="T29" fmla="*/ 23 h 688"/>
                  <a:gd name="T30" fmla="*/ 0 w 100"/>
                  <a:gd name="T31" fmla="*/ 0 h 688"/>
                  <a:gd name="T32" fmla="*/ 0 w 100"/>
                  <a:gd name="T33" fmla="*/ 0 h 68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0"/>
                  <a:gd name="T52" fmla="*/ 0 h 688"/>
                  <a:gd name="T53" fmla="*/ 100 w 100"/>
                  <a:gd name="T54" fmla="*/ 688 h 68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0" h="688">
                    <a:moveTo>
                      <a:pt x="0" y="0"/>
                    </a:moveTo>
                    <a:lnTo>
                      <a:pt x="6" y="76"/>
                    </a:lnTo>
                    <a:lnTo>
                      <a:pt x="22" y="260"/>
                    </a:lnTo>
                    <a:lnTo>
                      <a:pt x="34" y="372"/>
                    </a:lnTo>
                    <a:lnTo>
                      <a:pt x="50" y="485"/>
                    </a:lnTo>
                    <a:lnTo>
                      <a:pt x="67" y="594"/>
                    </a:lnTo>
                    <a:lnTo>
                      <a:pt x="77" y="643"/>
                    </a:lnTo>
                    <a:lnTo>
                      <a:pt x="88" y="688"/>
                    </a:lnTo>
                    <a:lnTo>
                      <a:pt x="100" y="645"/>
                    </a:lnTo>
                    <a:lnTo>
                      <a:pt x="88" y="566"/>
                    </a:lnTo>
                    <a:lnTo>
                      <a:pt x="76" y="482"/>
                    </a:lnTo>
                    <a:lnTo>
                      <a:pt x="64" y="381"/>
                    </a:lnTo>
                    <a:lnTo>
                      <a:pt x="49" y="174"/>
                    </a:lnTo>
                    <a:lnTo>
                      <a:pt x="50" y="85"/>
                    </a:lnTo>
                    <a:lnTo>
                      <a:pt x="59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3" name="Freeform 92"/>
              <p:cNvSpPr>
                <a:spLocks/>
              </p:cNvSpPr>
              <p:nvPr/>
            </p:nvSpPr>
            <p:spPr bwMode="auto">
              <a:xfrm>
                <a:off x="1792" y="3292"/>
                <a:ext cx="360" cy="156"/>
              </a:xfrm>
              <a:custGeom>
                <a:avLst/>
                <a:gdLst>
                  <a:gd name="T0" fmla="*/ 721 w 721"/>
                  <a:gd name="T1" fmla="*/ 314 h 314"/>
                  <a:gd name="T2" fmla="*/ 713 w 721"/>
                  <a:gd name="T3" fmla="*/ 302 h 314"/>
                  <a:gd name="T4" fmla="*/ 702 w 721"/>
                  <a:gd name="T5" fmla="*/ 288 h 314"/>
                  <a:gd name="T6" fmla="*/ 685 w 721"/>
                  <a:gd name="T7" fmla="*/ 269 h 314"/>
                  <a:gd name="T8" fmla="*/ 664 w 721"/>
                  <a:gd name="T9" fmla="*/ 247 h 314"/>
                  <a:gd name="T10" fmla="*/ 636 w 721"/>
                  <a:gd name="T11" fmla="*/ 222 h 314"/>
                  <a:gd name="T12" fmla="*/ 605 w 721"/>
                  <a:gd name="T13" fmla="*/ 194 h 314"/>
                  <a:gd name="T14" fmla="*/ 586 w 721"/>
                  <a:gd name="T15" fmla="*/ 181 h 314"/>
                  <a:gd name="T16" fmla="*/ 567 w 721"/>
                  <a:gd name="T17" fmla="*/ 167 h 314"/>
                  <a:gd name="T18" fmla="*/ 545 w 721"/>
                  <a:gd name="T19" fmla="*/ 152 h 314"/>
                  <a:gd name="T20" fmla="*/ 523 w 721"/>
                  <a:gd name="T21" fmla="*/ 139 h 314"/>
                  <a:gd name="T22" fmla="*/ 499 w 721"/>
                  <a:gd name="T23" fmla="*/ 124 h 314"/>
                  <a:gd name="T24" fmla="*/ 474 w 721"/>
                  <a:gd name="T25" fmla="*/ 110 h 314"/>
                  <a:gd name="T26" fmla="*/ 446 w 721"/>
                  <a:gd name="T27" fmla="*/ 97 h 314"/>
                  <a:gd name="T28" fmla="*/ 417 w 721"/>
                  <a:gd name="T29" fmla="*/ 84 h 314"/>
                  <a:gd name="T30" fmla="*/ 386 w 721"/>
                  <a:gd name="T31" fmla="*/ 72 h 314"/>
                  <a:gd name="T32" fmla="*/ 355 w 721"/>
                  <a:gd name="T33" fmla="*/ 60 h 314"/>
                  <a:gd name="T34" fmla="*/ 321 w 721"/>
                  <a:gd name="T35" fmla="*/ 48 h 314"/>
                  <a:gd name="T36" fmla="*/ 286 w 721"/>
                  <a:gd name="T37" fmla="*/ 38 h 314"/>
                  <a:gd name="T38" fmla="*/ 211 w 721"/>
                  <a:gd name="T39" fmla="*/ 21 h 314"/>
                  <a:gd name="T40" fmla="*/ 128 w 721"/>
                  <a:gd name="T41" fmla="*/ 7 h 314"/>
                  <a:gd name="T42" fmla="*/ 39 w 721"/>
                  <a:gd name="T43" fmla="*/ 0 h 314"/>
                  <a:gd name="T44" fmla="*/ 7 w 721"/>
                  <a:gd name="T45" fmla="*/ 25 h 314"/>
                  <a:gd name="T46" fmla="*/ 0 w 721"/>
                  <a:gd name="T47" fmla="*/ 35 h 314"/>
                  <a:gd name="T48" fmla="*/ 7 w 721"/>
                  <a:gd name="T49" fmla="*/ 39 h 314"/>
                  <a:gd name="T50" fmla="*/ 169 w 721"/>
                  <a:gd name="T51" fmla="*/ 47 h 314"/>
                  <a:gd name="T52" fmla="*/ 312 w 721"/>
                  <a:gd name="T53" fmla="*/ 78 h 314"/>
                  <a:gd name="T54" fmla="*/ 376 w 721"/>
                  <a:gd name="T55" fmla="*/ 98 h 314"/>
                  <a:gd name="T56" fmla="*/ 405 w 721"/>
                  <a:gd name="T57" fmla="*/ 109 h 314"/>
                  <a:gd name="T58" fmla="*/ 435 w 721"/>
                  <a:gd name="T59" fmla="*/ 122 h 314"/>
                  <a:gd name="T60" fmla="*/ 462 w 721"/>
                  <a:gd name="T61" fmla="*/ 133 h 314"/>
                  <a:gd name="T62" fmla="*/ 488 w 721"/>
                  <a:gd name="T63" fmla="*/ 147 h 314"/>
                  <a:gd name="T64" fmla="*/ 512 w 721"/>
                  <a:gd name="T65" fmla="*/ 160 h 314"/>
                  <a:gd name="T66" fmla="*/ 536 w 721"/>
                  <a:gd name="T67" fmla="*/ 173 h 314"/>
                  <a:gd name="T68" fmla="*/ 558 w 721"/>
                  <a:gd name="T69" fmla="*/ 186 h 314"/>
                  <a:gd name="T70" fmla="*/ 579 w 721"/>
                  <a:gd name="T71" fmla="*/ 200 h 314"/>
                  <a:gd name="T72" fmla="*/ 599 w 721"/>
                  <a:gd name="T73" fmla="*/ 212 h 314"/>
                  <a:gd name="T74" fmla="*/ 616 w 721"/>
                  <a:gd name="T75" fmla="*/ 225 h 314"/>
                  <a:gd name="T76" fmla="*/ 633 w 721"/>
                  <a:gd name="T77" fmla="*/ 236 h 314"/>
                  <a:gd name="T78" fmla="*/ 648 w 721"/>
                  <a:gd name="T79" fmla="*/ 249 h 314"/>
                  <a:gd name="T80" fmla="*/ 674 w 721"/>
                  <a:gd name="T81" fmla="*/ 270 h 314"/>
                  <a:gd name="T82" fmla="*/ 710 w 721"/>
                  <a:gd name="T83" fmla="*/ 302 h 314"/>
                  <a:gd name="T84" fmla="*/ 721 w 721"/>
                  <a:gd name="T85" fmla="*/ 314 h 314"/>
                  <a:gd name="T86" fmla="*/ 721 w 721"/>
                  <a:gd name="T87" fmla="*/ 314 h 31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721"/>
                  <a:gd name="T133" fmla="*/ 0 h 314"/>
                  <a:gd name="T134" fmla="*/ 721 w 721"/>
                  <a:gd name="T135" fmla="*/ 314 h 31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721" h="314">
                    <a:moveTo>
                      <a:pt x="721" y="314"/>
                    </a:moveTo>
                    <a:lnTo>
                      <a:pt x="713" y="302"/>
                    </a:lnTo>
                    <a:lnTo>
                      <a:pt x="702" y="288"/>
                    </a:lnTo>
                    <a:lnTo>
                      <a:pt x="685" y="269"/>
                    </a:lnTo>
                    <a:lnTo>
                      <a:pt x="664" y="247"/>
                    </a:lnTo>
                    <a:lnTo>
                      <a:pt x="636" y="222"/>
                    </a:lnTo>
                    <a:lnTo>
                      <a:pt x="605" y="194"/>
                    </a:lnTo>
                    <a:lnTo>
                      <a:pt x="586" y="181"/>
                    </a:lnTo>
                    <a:lnTo>
                      <a:pt x="567" y="167"/>
                    </a:lnTo>
                    <a:lnTo>
                      <a:pt x="545" y="152"/>
                    </a:lnTo>
                    <a:lnTo>
                      <a:pt x="523" y="139"/>
                    </a:lnTo>
                    <a:lnTo>
                      <a:pt x="499" y="124"/>
                    </a:lnTo>
                    <a:lnTo>
                      <a:pt x="474" y="110"/>
                    </a:lnTo>
                    <a:lnTo>
                      <a:pt x="446" y="97"/>
                    </a:lnTo>
                    <a:lnTo>
                      <a:pt x="417" y="84"/>
                    </a:lnTo>
                    <a:lnTo>
                      <a:pt x="386" y="72"/>
                    </a:lnTo>
                    <a:lnTo>
                      <a:pt x="355" y="60"/>
                    </a:lnTo>
                    <a:lnTo>
                      <a:pt x="321" y="48"/>
                    </a:lnTo>
                    <a:lnTo>
                      <a:pt x="286" y="38"/>
                    </a:lnTo>
                    <a:lnTo>
                      <a:pt x="211" y="21"/>
                    </a:lnTo>
                    <a:lnTo>
                      <a:pt x="128" y="7"/>
                    </a:lnTo>
                    <a:lnTo>
                      <a:pt x="39" y="0"/>
                    </a:lnTo>
                    <a:lnTo>
                      <a:pt x="7" y="25"/>
                    </a:lnTo>
                    <a:lnTo>
                      <a:pt x="0" y="35"/>
                    </a:lnTo>
                    <a:lnTo>
                      <a:pt x="7" y="39"/>
                    </a:lnTo>
                    <a:lnTo>
                      <a:pt x="169" y="47"/>
                    </a:lnTo>
                    <a:lnTo>
                      <a:pt x="312" y="78"/>
                    </a:lnTo>
                    <a:lnTo>
                      <a:pt x="376" y="98"/>
                    </a:lnTo>
                    <a:lnTo>
                      <a:pt x="405" y="109"/>
                    </a:lnTo>
                    <a:lnTo>
                      <a:pt x="435" y="122"/>
                    </a:lnTo>
                    <a:lnTo>
                      <a:pt x="462" y="133"/>
                    </a:lnTo>
                    <a:lnTo>
                      <a:pt x="488" y="147"/>
                    </a:lnTo>
                    <a:lnTo>
                      <a:pt x="512" y="160"/>
                    </a:lnTo>
                    <a:lnTo>
                      <a:pt x="536" y="173"/>
                    </a:lnTo>
                    <a:lnTo>
                      <a:pt x="558" y="186"/>
                    </a:lnTo>
                    <a:lnTo>
                      <a:pt x="579" y="200"/>
                    </a:lnTo>
                    <a:lnTo>
                      <a:pt x="599" y="212"/>
                    </a:lnTo>
                    <a:lnTo>
                      <a:pt x="616" y="225"/>
                    </a:lnTo>
                    <a:lnTo>
                      <a:pt x="633" y="236"/>
                    </a:lnTo>
                    <a:lnTo>
                      <a:pt x="648" y="249"/>
                    </a:lnTo>
                    <a:lnTo>
                      <a:pt x="674" y="270"/>
                    </a:lnTo>
                    <a:lnTo>
                      <a:pt x="710" y="302"/>
                    </a:lnTo>
                    <a:lnTo>
                      <a:pt x="721" y="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4" name="Freeform 93"/>
              <p:cNvSpPr>
                <a:spLocks/>
              </p:cNvSpPr>
              <p:nvPr/>
            </p:nvSpPr>
            <p:spPr bwMode="auto">
              <a:xfrm>
                <a:off x="1797" y="3157"/>
                <a:ext cx="292" cy="148"/>
              </a:xfrm>
              <a:custGeom>
                <a:avLst/>
                <a:gdLst>
                  <a:gd name="T0" fmla="*/ 0 w 584"/>
                  <a:gd name="T1" fmla="*/ 296 h 296"/>
                  <a:gd name="T2" fmla="*/ 9 w 584"/>
                  <a:gd name="T3" fmla="*/ 288 h 296"/>
                  <a:gd name="T4" fmla="*/ 36 w 584"/>
                  <a:gd name="T5" fmla="*/ 264 h 296"/>
                  <a:gd name="T6" fmla="*/ 57 w 584"/>
                  <a:gd name="T7" fmla="*/ 247 h 296"/>
                  <a:gd name="T8" fmla="*/ 82 w 584"/>
                  <a:gd name="T9" fmla="*/ 228 h 296"/>
                  <a:gd name="T10" fmla="*/ 97 w 584"/>
                  <a:gd name="T11" fmla="*/ 218 h 296"/>
                  <a:gd name="T12" fmla="*/ 113 w 584"/>
                  <a:gd name="T13" fmla="*/ 206 h 296"/>
                  <a:gd name="T14" fmla="*/ 130 w 584"/>
                  <a:gd name="T15" fmla="*/ 196 h 296"/>
                  <a:gd name="T16" fmla="*/ 148 w 584"/>
                  <a:gd name="T17" fmla="*/ 184 h 296"/>
                  <a:gd name="T18" fmla="*/ 166 w 584"/>
                  <a:gd name="T19" fmla="*/ 171 h 296"/>
                  <a:gd name="T20" fmla="*/ 186 w 584"/>
                  <a:gd name="T21" fmla="*/ 160 h 296"/>
                  <a:gd name="T22" fmla="*/ 207 w 584"/>
                  <a:gd name="T23" fmla="*/ 147 h 296"/>
                  <a:gd name="T24" fmla="*/ 231 w 584"/>
                  <a:gd name="T25" fmla="*/ 136 h 296"/>
                  <a:gd name="T26" fmla="*/ 254 w 584"/>
                  <a:gd name="T27" fmla="*/ 123 h 296"/>
                  <a:gd name="T28" fmla="*/ 279 w 584"/>
                  <a:gd name="T29" fmla="*/ 111 h 296"/>
                  <a:gd name="T30" fmla="*/ 304 w 584"/>
                  <a:gd name="T31" fmla="*/ 98 h 296"/>
                  <a:gd name="T32" fmla="*/ 330 w 584"/>
                  <a:gd name="T33" fmla="*/ 86 h 296"/>
                  <a:gd name="T34" fmla="*/ 359 w 584"/>
                  <a:gd name="T35" fmla="*/ 74 h 296"/>
                  <a:gd name="T36" fmla="*/ 388 w 584"/>
                  <a:gd name="T37" fmla="*/ 62 h 296"/>
                  <a:gd name="T38" fmla="*/ 417 w 584"/>
                  <a:gd name="T39" fmla="*/ 51 h 296"/>
                  <a:gd name="T40" fmla="*/ 449 w 584"/>
                  <a:gd name="T41" fmla="*/ 40 h 296"/>
                  <a:gd name="T42" fmla="*/ 482 w 584"/>
                  <a:gd name="T43" fmla="*/ 30 h 296"/>
                  <a:gd name="T44" fmla="*/ 515 w 584"/>
                  <a:gd name="T45" fmla="*/ 19 h 296"/>
                  <a:gd name="T46" fmla="*/ 584 w 584"/>
                  <a:gd name="T47" fmla="*/ 0 h 296"/>
                  <a:gd name="T48" fmla="*/ 378 w 584"/>
                  <a:gd name="T49" fmla="*/ 43 h 296"/>
                  <a:gd name="T50" fmla="*/ 331 w 584"/>
                  <a:gd name="T51" fmla="*/ 58 h 296"/>
                  <a:gd name="T52" fmla="*/ 284 w 584"/>
                  <a:gd name="T53" fmla="*/ 77 h 296"/>
                  <a:gd name="T54" fmla="*/ 236 w 584"/>
                  <a:gd name="T55" fmla="*/ 99 h 296"/>
                  <a:gd name="T56" fmla="*/ 211 w 584"/>
                  <a:gd name="T57" fmla="*/ 112 h 296"/>
                  <a:gd name="T58" fmla="*/ 186 w 584"/>
                  <a:gd name="T59" fmla="*/ 125 h 296"/>
                  <a:gd name="T60" fmla="*/ 162 w 584"/>
                  <a:gd name="T61" fmla="*/ 140 h 296"/>
                  <a:gd name="T62" fmla="*/ 137 w 584"/>
                  <a:gd name="T63" fmla="*/ 156 h 296"/>
                  <a:gd name="T64" fmla="*/ 114 w 584"/>
                  <a:gd name="T65" fmla="*/ 173 h 296"/>
                  <a:gd name="T66" fmla="*/ 90 w 584"/>
                  <a:gd name="T67" fmla="*/ 190 h 296"/>
                  <a:gd name="T68" fmla="*/ 66 w 584"/>
                  <a:gd name="T69" fmla="*/ 209 h 296"/>
                  <a:gd name="T70" fmla="*/ 44 w 584"/>
                  <a:gd name="T71" fmla="*/ 229 h 296"/>
                  <a:gd name="T72" fmla="*/ 21 w 584"/>
                  <a:gd name="T73" fmla="*/ 251 h 296"/>
                  <a:gd name="T74" fmla="*/ 0 w 584"/>
                  <a:gd name="T75" fmla="*/ 273 h 296"/>
                  <a:gd name="T76" fmla="*/ 0 w 584"/>
                  <a:gd name="T77" fmla="*/ 296 h 296"/>
                  <a:gd name="T78" fmla="*/ 0 w 584"/>
                  <a:gd name="T79" fmla="*/ 296 h 29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84"/>
                  <a:gd name="T121" fmla="*/ 0 h 296"/>
                  <a:gd name="T122" fmla="*/ 584 w 584"/>
                  <a:gd name="T123" fmla="*/ 296 h 29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84" h="296">
                    <a:moveTo>
                      <a:pt x="0" y="296"/>
                    </a:moveTo>
                    <a:lnTo>
                      <a:pt x="9" y="288"/>
                    </a:lnTo>
                    <a:lnTo>
                      <a:pt x="36" y="264"/>
                    </a:lnTo>
                    <a:lnTo>
                      <a:pt x="57" y="247"/>
                    </a:lnTo>
                    <a:lnTo>
                      <a:pt x="82" y="228"/>
                    </a:lnTo>
                    <a:lnTo>
                      <a:pt x="97" y="218"/>
                    </a:lnTo>
                    <a:lnTo>
                      <a:pt x="113" y="206"/>
                    </a:lnTo>
                    <a:lnTo>
                      <a:pt x="130" y="196"/>
                    </a:lnTo>
                    <a:lnTo>
                      <a:pt x="148" y="184"/>
                    </a:lnTo>
                    <a:lnTo>
                      <a:pt x="166" y="171"/>
                    </a:lnTo>
                    <a:lnTo>
                      <a:pt x="186" y="160"/>
                    </a:lnTo>
                    <a:lnTo>
                      <a:pt x="207" y="147"/>
                    </a:lnTo>
                    <a:lnTo>
                      <a:pt x="231" y="136"/>
                    </a:lnTo>
                    <a:lnTo>
                      <a:pt x="254" y="123"/>
                    </a:lnTo>
                    <a:lnTo>
                      <a:pt x="279" y="111"/>
                    </a:lnTo>
                    <a:lnTo>
                      <a:pt x="304" y="98"/>
                    </a:lnTo>
                    <a:lnTo>
                      <a:pt x="330" y="86"/>
                    </a:lnTo>
                    <a:lnTo>
                      <a:pt x="359" y="74"/>
                    </a:lnTo>
                    <a:lnTo>
                      <a:pt x="388" y="62"/>
                    </a:lnTo>
                    <a:lnTo>
                      <a:pt x="417" y="51"/>
                    </a:lnTo>
                    <a:lnTo>
                      <a:pt x="449" y="40"/>
                    </a:lnTo>
                    <a:lnTo>
                      <a:pt x="482" y="30"/>
                    </a:lnTo>
                    <a:lnTo>
                      <a:pt x="515" y="19"/>
                    </a:lnTo>
                    <a:lnTo>
                      <a:pt x="584" y="0"/>
                    </a:lnTo>
                    <a:lnTo>
                      <a:pt x="378" y="43"/>
                    </a:lnTo>
                    <a:lnTo>
                      <a:pt x="331" y="58"/>
                    </a:lnTo>
                    <a:lnTo>
                      <a:pt x="284" y="77"/>
                    </a:lnTo>
                    <a:lnTo>
                      <a:pt x="236" y="99"/>
                    </a:lnTo>
                    <a:lnTo>
                      <a:pt x="211" y="112"/>
                    </a:lnTo>
                    <a:lnTo>
                      <a:pt x="186" y="125"/>
                    </a:lnTo>
                    <a:lnTo>
                      <a:pt x="162" y="140"/>
                    </a:lnTo>
                    <a:lnTo>
                      <a:pt x="137" y="156"/>
                    </a:lnTo>
                    <a:lnTo>
                      <a:pt x="114" y="173"/>
                    </a:lnTo>
                    <a:lnTo>
                      <a:pt x="90" y="190"/>
                    </a:lnTo>
                    <a:lnTo>
                      <a:pt x="66" y="209"/>
                    </a:lnTo>
                    <a:lnTo>
                      <a:pt x="44" y="229"/>
                    </a:lnTo>
                    <a:lnTo>
                      <a:pt x="21" y="251"/>
                    </a:lnTo>
                    <a:lnTo>
                      <a:pt x="0" y="273"/>
                    </a:lnTo>
                    <a:lnTo>
                      <a:pt x="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5" name="Freeform 94"/>
              <p:cNvSpPr>
                <a:spLocks/>
              </p:cNvSpPr>
              <p:nvPr/>
            </p:nvSpPr>
            <p:spPr bwMode="auto">
              <a:xfrm>
                <a:off x="2113" y="3133"/>
                <a:ext cx="124" cy="47"/>
              </a:xfrm>
              <a:custGeom>
                <a:avLst/>
                <a:gdLst>
                  <a:gd name="T0" fmla="*/ 0 w 247"/>
                  <a:gd name="T1" fmla="*/ 21 h 96"/>
                  <a:gd name="T2" fmla="*/ 68 w 247"/>
                  <a:gd name="T3" fmla="*/ 35 h 96"/>
                  <a:gd name="T4" fmla="*/ 140 w 247"/>
                  <a:gd name="T5" fmla="*/ 58 h 96"/>
                  <a:gd name="T6" fmla="*/ 184 w 247"/>
                  <a:gd name="T7" fmla="*/ 75 h 96"/>
                  <a:gd name="T8" fmla="*/ 229 w 247"/>
                  <a:gd name="T9" fmla="*/ 96 h 96"/>
                  <a:gd name="T10" fmla="*/ 247 w 247"/>
                  <a:gd name="T11" fmla="*/ 92 h 96"/>
                  <a:gd name="T12" fmla="*/ 236 w 247"/>
                  <a:gd name="T13" fmla="*/ 83 h 96"/>
                  <a:gd name="T14" fmla="*/ 221 w 247"/>
                  <a:gd name="T15" fmla="*/ 73 h 96"/>
                  <a:gd name="T16" fmla="*/ 200 w 247"/>
                  <a:gd name="T17" fmla="*/ 59 h 96"/>
                  <a:gd name="T18" fmla="*/ 171 w 247"/>
                  <a:gd name="T19" fmla="*/ 44 h 96"/>
                  <a:gd name="T20" fmla="*/ 134 w 247"/>
                  <a:gd name="T21" fmla="*/ 28 h 96"/>
                  <a:gd name="T22" fmla="*/ 88 w 247"/>
                  <a:gd name="T23" fmla="*/ 14 h 96"/>
                  <a:gd name="T24" fmla="*/ 33 w 247"/>
                  <a:gd name="T25" fmla="*/ 0 h 96"/>
                  <a:gd name="T26" fmla="*/ 9 w 247"/>
                  <a:gd name="T27" fmla="*/ 11 h 96"/>
                  <a:gd name="T28" fmla="*/ 0 w 247"/>
                  <a:gd name="T29" fmla="*/ 21 h 96"/>
                  <a:gd name="T30" fmla="*/ 0 w 247"/>
                  <a:gd name="T31" fmla="*/ 21 h 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47"/>
                  <a:gd name="T49" fmla="*/ 0 h 96"/>
                  <a:gd name="T50" fmla="*/ 247 w 247"/>
                  <a:gd name="T51" fmla="*/ 96 h 9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47" h="96">
                    <a:moveTo>
                      <a:pt x="0" y="21"/>
                    </a:moveTo>
                    <a:lnTo>
                      <a:pt x="68" y="35"/>
                    </a:lnTo>
                    <a:lnTo>
                      <a:pt x="140" y="58"/>
                    </a:lnTo>
                    <a:lnTo>
                      <a:pt x="184" y="75"/>
                    </a:lnTo>
                    <a:lnTo>
                      <a:pt x="229" y="96"/>
                    </a:lnTo>
                    <a:lnTo>
                      <a:pt x="247" y="92"/>
                    </a:lnTo>
                    <a:lnTo>
                      <a:pt x="236" y="83"/>
                    </a:lnTo>
                    <a:lnTo>
                      <a:pt x="221" y="73"/>
                    </a:lnTo>
                    <a:lnTo>
                      <a:pt x="200" y="59"/>
                    </a:lnTo>
                    <a:lnTo>
                      <a:pt x="171" y="44"/>
                    </a:lnTo>
                    <a:lnTo>
                      <a:pt x="134" y="28"/>
                    </a:lnTo>
                    <a:lnTo>
                      <a:pt x="88" y="14"/>
                    </a:lnTo>
                    <a:lnTo>
                      <a:pt x="33" y="0"/>
                    </a:lnTo>
                    <a:lnTo>
                      <a:pt x="9" y="1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6" name="Freeform 95"/>
              <p:cNvSpPr>
                <a:spLocks/>
              </p:cNvSpPr>
              <p:nvPr/>
            </p:nvSpPr>
            <p:spPr bwMode="auto">
              <a:xfrm>
                <a:off x="2250" y="3193"/>
                <a:ext cx="190" cy="113"/>
              </a:xfrm>
              <a:custGeom>
                <a:avLst/>
                <a:gdLst>
                  <a:gd name="T0" fmla="*/ 344 w 380"/>
                  <a:gd name="T1" fmla="*/ 225 h 225"/>
                  <a:gd name="T2" fmla="*/ 314 w 380"/>
                  <a:gd name="T3" fmla="*/ 200 h 225"/>
                  <a:gd name="T4" fmla="*/ 278 w 380"/>
                  <a:gd name="T5" fmla="*/ 173 h 225"/>
                  <a:gd name="T6" fmla="*/ 256 w 380"/>
                  <a:gd name="T7" fmla="*/ 157 h 225"/>
                  <a:gd name="T8" fmla="*/ 233 w 380"/>
                  <a:gd name="T9" fmla="*/ 139 h 225"/>
                  <a:gd name="T10" fmla="*/ 207 w 380"/>
                  <a:gd name="T11" fmla="*/ 122 h 225"/>
                  <a:gd name="T12" fmla="*/ 180 w 380"/>
                  <a:gd name="T13" fmla="*/ 103 h 225"/>
                  <a:gd name="T14" fmla="*/ 151 w 380"/>
                  <a:gd name="T15" fmla="*/ 84 h 225"/>
                  <a:gd name="T16" fmla="*/ 122 w 380"/>
                  <a:gd name="T17" fmla="*/ 65 h 225"/>
                  <a:gd name="T18" fmla="*/ 92 w 380"/>
                  <a:gd name="T19" fmla="*/ 47 h 225"/>
                  <a:gd name="T20" fmla="*/ 61 w 380"/>
                  <a:gd name="T21" fmla="*/ 30 h 225"/>
                  <a:gd name="T22" fmla="*/ 30 w 380"/>
                  <a:gd name="T23" fmla="*/ 14 h 225"/>
                  <a:gd name="T24" fmla="*/ 0 w 380"/>
                  <a:gd name="T25" fmla="*/ 0 h 225"/>
                  <a:gd name="T26" fmla="*/ 94 w 380"/>
                  <a:gd name="T27" fmla="*/ 30 h 225"/>
                  <a:gd name="T28" fmla="*/ 120 w 380"/>
                  <a:gd name="T29" fmla="*/ 42 h 225"/>
                  <a:gd name="T30" fmla="*/ 148 w 380"/>
                  <a:gd name="T31" fmla="*/ 56 h 225"/>
                  <a:gd name="T32" fmla="*/ 178 w 380"/>
                  <a:gd name="T33" fmla="*/ 73 h 225"/>
                  <a:gd name="T34" fmla="*/ 213 w 380"/>
                  <a:gd name="T35" fmla="*/ 93 h 225"/>
                  <a:gd name="T36" fmla="*/ 231 w 380"/>
                  <a:gd name="T37" fmla="*/ 105 h 225"/>
                  <a:gd name="T38" fmla="*/ 250 w 380"/>
                  <a:gd name="T39" fmla="*/ 117 h 225"/>
                  <a:gd name="T40" fmla="*/ 270 w 380"/>
                  <a:gd name="T41" fmla="*/ 131 h 225"/>
                  <a:gd name="T42" fmla="*/ 290 w 380"/>
                  <a:gd name="T43" fmla="*/ 145 h 225"/>
                  <a:gd name="T44" fmla="*/ 312 w 380"/>
                  <a:gd name="T45" fmla="*/ 159 h 225"/>
                  <a:gd name="T46" fmla="*/ 334 w 380"/>
                  <a:gd name="T47" fmla="*/ 176 h 225"/>
                  <a:gd name="T48" fmla="*/ 380 w 380"/>
                  <a:gd name="T49" fmla="*/ 212 h 225"/>
                  <a:gd name="T50" fmla="*/ 344 w 380"/>
                  <a:gd name="T51" fmla="*/ 225 h 225"/>
                  <a:gd name="T52" fmla="*/ 344 w 380"/>
                  <a:gd name="T53" fmla="*/ 225 h 22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80"/>
                  <a:gd name="T82" fmla="*/ 0 h 225"/>
                  <a:gd name="T83" fmla="*/ 380 w 380"/>
                  <a:gd name="T84" fmla="*/ 225 h 22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80" h="225">
                    <a:moveTo>
                      <a:pt x="344" y="225"/>
                    </a:moveTo>
                    <a:lnTo>
                      <a:pt x="314" y="200"/>
                    </a:lnTo>
                    <a:lnTo>
                      <a:pt x="278" y="173"/>
                    </a:lnTo>
                    <a:lnTo>
                      <a:pt x="256" y="157"/>
                    </a:lnTo>
                    <a:lnTo>
                      <a:pt x="233" y="139"/>
                    </a:lnTo>
                    <a:lnTo>
                      <a:pt x="207" y="122"/>
                    </a:lnTo>
                    <a:lnTo>
                      <a:pt x="180" y="103"/>
                    </a:lnTo>
                    <a:lnTo>
                      <a:pt x="151" y="84"/>
                    </a:lnTo>
                    <a:lnTo>
                      <a:pt x="122" y="65"/>
                    </a:lnTo>
                    <a:lnTo>
                      <a:pt x="92" y="47"/>
                    </a:lnTo>
                    <a:lnTo>
                      <a:pt x="61" y="30"/>
                    </a:lnTo>
                    <a:lnTo>
                      <a:pt x="30" y="14"/>
                    </a:lnTo>
                    <a:lnTo>
                      <a:pt x="0" y="0"/>
                    </a:lnTo>
                    <a:lnTo>
                      <a:pt x="94" y="30"/>
                    </a:lnTo>
                    <a:lnTo>
                      <a:pt x="120" y="42"/>
                    </a:lnTo>
                    <a:lnTo>
                      <a:pt x="148" y="56"/>
                    </a:lnTo>
                    <a:lnTo>
                      <a:pt x="178" y="73"/>
                    </a:lnTo>
                    <a:lnTo>
                      <a:pt x="213" y="93"/>
                    </a:lnTo>
                    <a:lnTo>
                      <a:pt x="231" y="105"/>
                    </a:lnTo>
                    <a:lnTo>
                      <a:pt x="250" y="117"/>
                    </a:lnTo>
                    <a:lnTo>
                      <a:pt x="270" y="131"/>
                    </a:lnTo>
                    <a:lnTo>
                      <a:pt x="290" y="145"/>
                    </a:lnTo>
                    <a:lnTo>
                      <a:pt x="312" y="159"/>
                    </a:lnTo>
                    <a:lnTo>
                      <a:pt x="334" y="176"/>
                    </a:lnTo>
                    <a:lnTo>
                      <a:pt x="380" y="212"/>
                    </a:lnTo>
                    <a:lnTo>
                      <a:pt x="344" y="2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7" name="Freeform 96"/>
              <p:cNvSpPr>
                <a:spLocks/>
              </p:cNvSpPr>
              <p:nvPr/>
            </p:nvSpPr>
            <p:spPr bwMode="auto">
              <a:xfrm>
                <a:off x="2143" y="3298"/>
                <a:ext cx="287" cy="180"/>
              </a:xfrm>
              <a:custGeom>
                <a:avLst/>
                <a:gdLst>
                  <a:gd name="T0" fmla="*/ 8 w 574"/>
                  <a:gd name="T1" fmla="*/ 307 h 360"/>
                  <a:gd name="T2" fmla="*/ 20 w 574"/>
                  <a:gd name="T3" fmla="*/ 298 h 360"/>
                  <a:gd name="T4" fmla="*/ 51 w 574"/>
                  <a:gd name="T5" fmla="*/ 274 h 360"/>
                  <a:gd name="T6" fmla="*/ 73 w 574"/>
                  <a:gd name="T7" fmla="*/ 256 h 360"/>
                  <a:gd name="T8" fmla="*/ 100 w 574"/>
                  <a:gd name="T9" fmla="*/ 237 h 360"/>
                  <a:gd name="T10" fmla="*/ 115 w 574"/>
                  <a:gd name="T11" fmla="*/ 226 h 360"/>
                  <a:gd name="T12" fmla="*/ 131 w 574"/>
                  <a:gd name="T13" fmla="*/ 215 h 360"/>
                  <a:gd name="T14" fmla="*/ 148 w 574"/>
                  <a:gd name="T15" fmla="*/ 203 h 360"/>
                  <a:gd name="T16" fmla="*/ 165 w 574"/>
                  <a:gd name="T17" fmla="*/ 192 h 360"/>
                  <a:gd name="T18" fmla="*/ 184 w 574"/>
                  <a:gd name="T19" fmla="*/ 179 h 360"/>
                  <a:gd name="T20" fmla="*/ 204 w 574"/>
                  <a:gd name="T21" fmla="*/ 168 h 360"/>
                  <a:gd name="T22" fmla="*/ 224 w 574"/>
                  <a:gd name="T23" fmla="*/ 155 h 360"/>
                  <a:gd name="T24" fmla="*/ 245 w 574"/>
                  <a:gd name="T25" fmla="*/ 142 h 360"/>
                  <a:gd name="T26" fmla="*/ 267 w 574"/>
                  <a:gd name="T27" fmla="*/ 129 h 360"/>
                  <a:gd name="T28" fmla="*/ 289 w 574"/>
                  <a:gd name="T29" fmla="*/ 116 h 360"/>
                  <a:gd name="T30" fmla="*/ 314 w 574"/>
                  <a:gd name="T31" fmla="*/ 104 h 360"/>
                  <a:gd name="T32" fmla="*/ 337 w 574"/>
                  <a:gd name="T33" fmla="*/ 91 h 360"/>
                  <a:gd name="T34" fmla="*/ 361 w 574"/>
                  <a:gd name="T35" fmla="*/ 78 h 360"/>
                  <a:gd name="T36" fmla="*/ 386 w 574"/>
                  <a:gd name="T37" fmla="*/ 66 h 360"/>
                  <a:gd name="T38" fmla="*/ 411 w 574"/>
                  <a:gd name="T39" fmla="*/ 54 h 360"/>
                  <a:gd name="T40" fmla="*/ 437 w 574"/>
                  <a:gd name="T41" fmla="*/ 43 h 360"/>
                  <a:gd name="T42" fmla="*/ 464 w 574"/>
                  <a:gd name="T43" fmla="*/ 31 h 360"/>
                  <a:gd name="T44" fmla="*/ 491 w 574"/>
                  <a:gd name="T45" fmla="*/ 20 h 360"/>
                  <a:gd name="T46" fmla="*/ 518 w 574"/>
                  <a:gd name="T47" fmla="*/ 9 h 360"/>
                  <a:gd name="T48" fmla="*/ 546 w 574"/>
                  <a:gd name="T49" fmla="*/ 0 h 360"/>
                  <a:gd name="T50" fmla="*/ 574 w 574"/>
                  <a:gd name="T51" fmla="*/ 10 h 360"/>
                  <a:gd name="T52" fmla="*/ 555 w 574"/>
                  <a:gd name="T53" fmla="*/ 19 h 360"/>
                  <a:gd name="T54" fmla="*/ 534 w 574"/>
                  <a:gd name="T55" fmla="*/ 28 h 360"/>
                  <a:gd name="T56" fmla="*/ 505 w 574"/>
                  <a:gd name="T57" fmla="*/ 41 h 360"/>
                  <a:gd name="T58" fmla="*/ 470 w 574"/>
                  <a:gd name="T59" fmla="*/ 57 h 360"/>
                  <a:gd name="T60" fmla="*/ 431 w 574"/>
                  <a:gd name="T61" fmla="*/ 76 h 360"/>
                  <a:gd name="T62" fmla="*/ 410 w 574"/>
                  <a:gd name="T63" fmla="*/ 87 h 360"/>
                  <a:gd name="T64" fmla="*/ 388 w 574"/>
                  <a:gd name="T65" fmla="*/ 97 h 360"/>
                  <a:gd name="T66" fmla="*/ 366 w 574"/>
                  <a:gd name="T67" fmla="*/ 109 h 360"/>
                  <a:gd name="T68" fmla="*/ 343 w 574"/>
                  <a:gd name="T69" fmla="*/ 121 h 360"/>
                  <a:gd name="T70" fmla="*/ 320 w 574"/>
                  <a:gd name="T71" fmla="*/ 134 h 360"/>
                  <a:gd name="T72" fmla="*/ 297 w 574"/>
                  <a:gd name="T73" fmla="*/ 147 h 360"/>
                  <a:gd name="T74" fmla="*/ 273 w 574"/>
                  <a:gd name="T75" fmla="*/ 160 h 360"/>
                  <a:gd name="T76" fmla="*/ 250 w 574"/>
                  <a:gd name="T77" fmla="*/ 174 h 360"/>
                  <a:gd name="T78" fmla="*/ 226 w 574"/>
                  <a:gd name="T79" fmla="*/ 189 h 360"/>
                  <a:gd name="T80" fmla="*/ 203 w 574"/>
                  <a:gd name="T81" fmla="*/ 203 h 360"/>
                  <a:gd name="T82" fmla="*/ 181 w 574"/>
                  <a:gd name="T83" fmla="*/ 218 h 360"/>
                  <a:gd name="T84" fmla="*/ 159 w 574"/>
                  <a:gd name="T85" fmla="*/ 234 h 360"/>
                  <a:gd name="T86" fmla="*/ 118 w 574"/>
                  <a:gd name="T87" fmla="*/ 264 h 360"/>
                  <a:gd name="T88" fmla="*/ 81 w 574"/>
                  <a:gd name="T89" fmla="*/ 296 h 360"/>
                  <a:gd name="T90" fmla="*/ 50 w 574"/>
                  <a:gd name="T91" fmla="*/ 328 h 360"/>
                  <a:gd name="T92" fmla="*/ 24 w 574"/>
                  <a:gd name="T93" fmla="*/ 360 h 360"/>
                  <a:gd name="T94" fmla="*/ 6 w 574"/>
                  <a:gd name="T95" fmla="*/ 342 h 360"/>
                  <a:gd name="T96" fmla="*/ 0 w 574"/>
                  <a:gd name="T97" fmla="*/ 325 h 360"/>
                  <a:gd name="T98" fmla="*/ 8 w 574"/>
                  <a:gd name="T99" fmla="*/ 307 h 360"/>
                  <a:gd name="T100" fmla="*/ 8 w 574"/>
                  <a:gd name="T101" fmla="*/ 307 h 36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74"/>
                  <a:gd name="T154" fmla="*/ 0 h 360"/>
                  <a:gd name="T155" fmla="*/ 574 w 574"/>
                  <a:gd name="T156" fmla="*/ 360 h 36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74" h="360">
                    <a:moveTo>
                      <a:pt x="8" y="307"/>
                    </a:moveTo>
                    <a:lnTo>
                      <a:pt x="20" y="298"/>
                    </a:lnTo>
                    <a:lnTo>
                      <a:pt x="51" y="274"/>
                    </a:lnTo>
                    <a:lnTo>
                      <a:pt x="73" y="256"/>
                    </a:lnTo>
                    <a:lnTo>
                      <a:pt x="100" y="237"/>
                    </a:lnTo>
                    <a:lnTo>
                      <a:pt x="115" y="226"/>
                    </a:lnTo>
                    <a:lnTo>
                      <a:pt x="131" y="215"/>
                    </a:lnTo>
                    <a:lnTo>
                      <a:pt x="148" y="203"/>
                    </a:lnTo>
                    <a:lnTo>
                      <a:pt x="165" y="192"/>
                    </a:lnTo>
                    <a:lnTo>
                      <a:pt x="184" y="179"/>
                    </a:lnTo>
                    <a:lnTo>
                      <a:pt x="204" y="168"/>
                    </a:lnTo>
                    <a:lnTo>
                      <a:pt x="224" y="155"/>
                    </a:lnTo>
                    <a:lnTo>
                      <a:pt x="245" y="142"/>
                    </a:lnTo>
                    <a:lnTo>
                      <a:pt x="267" y="129"/>
                    </a:lnTo>
                    <a:lnTo>
                      <a:pt x="289" y="116"/>
                    </a:lnTo>
                    <a:lnTo>
                      <a:pt x="314" y="104"/>
                    </a:lnTo>
                    <a:lnTo>
                      <a:pt x="337" y="91"/>
                    </a:lnTo>
                    <a:lnTo>
                      <a:pt x="361" y="78"/>
                    </a:lnTo>
                    <a:lnTo>
                      <a:pt x="386" y="66"/>
                    </a:lnTo>
                    <a:lnTo>
                      <a:pt x="411" y="54"/>
                    </a:lnTo>
                    <a:lnTo>
                      <a:pt x="437" y="43"/>
                    </a:lnTo>
                    <a:lnTo>
                      <a:pt x="464" y="31"/>
                    </a:lnTo>
                    <a:lnTo>
                      <a:pt x="491" y="20"/>
                    </a:lnTo>
                    <a:lnTo>
                      <a:pt x="518" y="9"/>
                    </a:lnTo>
                    <a:lnTo>
                      <a:pt x="546" y="0"/>
                    </a:lnTo>
                    <a:lnTo>
                      <a:pt x="574" y="10"/>
                    </a:lnTo>
                    <a:lnTo>
                      <a:pt x="555" y="19"/>
                    </a:lnTo>
                    <a:lnTo>
                      <a:pt x="534" y="28"/>
                    </a:lnTo>
                    <a:lnTo>
                      <a:pt x="505" y="41"/>
                    </a:lnTo>
                    <a:lnTo>
                      <a:pt x="470" y="57"/>
                    </a:lnTo>
                    <a:lnTo>
                      <a:pt x="431" y="76"/>
                    </a:lnTo>
                    <a:lnTo>
                      <a:pt x="410" y="87"/>
                    </a:lnTo>
                    <a:lnTo>
                      <a:pt x="388" y="97"/>
                    </a:lnTo>
                    <a:lnTo>
                      <a:pt x="366" y="109"/>
                    </a:lnTo>
                    <a:lnTo>
                      <a:pt x="343" y="121"/>
                    </a:lnTo>
                    <a:lnTo>
                      <a:pt x="320" y="134"/>
                    </a:lnTo>
                    <a:lnTo>
                      <a:pt x="297" y="147"/>
                    </a:lnTo>
                    <a:lnTo>
                      <a:pt x="273" y="160"/>
                    </a:lnTo>
                    <a:lnTo>
                      <a:pt x="250" y="174"/>
                    </a:lnTo>
                    <a:lnTo>
                      <a:pt x="226" y="189"/>
                    </a:lnTo>
                    <a:lnTo>
                      <a:pt x="203" y="203"/>
                    </a:lnTo>
                    <a:lnTo>
                      <a:pt x="181" y="218"/>
                    </a:lnTo>
                    <a:lnTo>
                      <a:pt x="159" y="234"/>
                    </a:lnTo>
                    <a:lnTo>
                      <a:pt x="118" y="264"/>
                    </a:lnTo>
                    <a:lnTo>
                      <a:pt x="81" y="296"/>
                    </a:lnTo>
                    <a:lnTo>
                      <a:pt x="50" y="328"/>
                    </a:lnTo>
                    <a:lnTo>
                      <a:pt x="24" y="360"/>
                    </a:lnTo>
                    <a:lnTo>
                      <a:pt x="6" y="342"/>
                    </a:lnTo>
                    <a:lnTo>
                      <a:pt x="0" y="325"/>
                    </a:lnTo>
                    <a:lnTo>
                      <a:pt x="8" y="3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8" name="Freeform 97"/>
              <p:cNvSpPr>
                <a:spLocks/>
              </p:cNvSpPr>
              <p:nvPr/>
            </p:nvSpPr>
            <p:spPr bwMode="auto">
              <a:xfrm>
                <a:off x="2321" y="3346"/>
                <a:ext cx="46" cy="169"/>
              </a:xfrm>
              <a:custGeom>
                <a:avLst/>
                <a:gdLst>
                  <a:gd name="T0" fmla="*/ 60 w 92"/>
                  <a:gd name="T1" fmla="*/ 13 h 339"/>
                  <a:gd name="T2" fmla="*/ 60 w 92"/>
                  <a:gd name="T3" fmla="*/ 118 h 339"/>
                  <a:gd name="T4" fmla="*/ 54 w 92"/>
                  <a:gd name="T5" fmla="*/ 168 h 339"/>
                  <a:gd name="T6" fmla="*/ 44 w 92"/>
                  <a:gd name="T7" fmla="*/ 223 h 339"/>
                  <a:gd name="T8" fmla="*/ 26 w 92"/>
                  <a:gd name="T9" fmla="*/ 281 h 339"/>
                  <a:gd name="T10" fmla="*/ 14 w 92"/>
                  <a:gd name="T11" fmla="*/ 310 h 339"/>
                  <a:gd name="T12" fmla="*/ 0 w 92"/>
                  <a:gd name="T13" fmla="*/ 339 h 339"/>
                  <a:gd name="T14" fmla="*/ 14 w 92"/>
                  <a:gd name="T15" fmla="*/ 325 h 339"/>
                  <a:gd name="T16" fmla="*/ 47 w 92"/>
                  <a:gd name="T17" fmla="*/ 273 h 339"/>
                  <a:gd name="T18" fmla="*/ 78 w 92"/>
                  <a:gd name="T19" fmla="*/ 171 h 339"/>
                  <a:gd name="T20" fmla="*/ 92 w 92"/>
                  <a:gd name="T21" fmla="*/ 10 h 339"/>
                  <a:gd name="T22" fmla="*/ 75 w 92"/>
                  <a:gd name="T23" fmla="*/ 0 h 339"/>
                  <a:gd name="T24" fmla="*/ 60 w 92"/>
                  <a:gd name="T25" fmla="*/ 13 h 339"/>
                  <a:gd name="T26" fmla="*/ 60 w 92"/>
                  <a:gd name="T27" fmla="*/ 13 h 33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2"/>
                  <a:gd name="T43" fmla="*/ 0 h 339"/>
                  <a:gd name="T44" fmla="*/ 92 w 92"/>
                  <a:gd name="T45" fmla="*/ 339 h 33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2" h="339">
                    <a:moveTo>
                      <a:pt x="60" y="13"/>
                    </a:moveTo>
                    <a:lnTo>
                      <a:pt x="60" y="118"/>
                    </a:lnTo>
                    <a:lnTo>
                      <a:pt x="54" y="168"/>
                    </a:lnTo>
                    <a:lnTo>
                      <a:pt x="44" y="223"/>
                    </a:lnTo>
                    <a:lnTo>
                      <a:pt x="26" y="281"/>
                    </a:lnTo>
                    <a:lnTo>
                      <a:pt x="14" y="310"/>
                    </a:lnTo>
                    <a:lnTo>
                      <a:pt x="0" y="339"/>
                    </a:lnTo>
                    <a:lnTo>
                      <a:pt x="14" y="325"/>
                    </a:lnTo>
                    <a:lnTo>
                      <a:pt x="47" y="273"/>
                    </a:lnTo>
                    <a:lnTo>
                      <a:pt x="78" y="171"/>
                    </a:lnTo>
                    <a:lnTo>
                      <a:pt x="92" y="10"/>
                    </a:lnTo>
                    <a:lnTo>
                      <a:pt x="75" y="0"/>
                    </a:lnTo>
                    <a:lnTo>
                      <a:pt x="6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9" name="Freeform 98"/>
              <p:cNvSpPr>
                <a:spLocks/>
              </p:cNvSpPr>
              <p:nvPr/>
            </p:nvSpPr>
            <p:spPr bwMode="auto">
              <a:xfrm>
                <a:off x="2129" y="3178"/>
                <a:ext cx="153" cy="93"/>
              </a:xfrm>
              <a:custGeom>
                <a:avLst/>
                <a:gdLst>
                  <a:gd name="T0" fmla="*/ 37 w 307"/>
                  <a:gd name="T1" fmla="*/ 167 h 186"/>
                  <a:gd name="T2" fmla="*/ 50 w 307"/>
                  <a:gd name="T3" fmla="*/ 139 h 186"/>
                  <a:gd name="T4" fmla="*/ 66 w 307"/>
                  <a:gd name="T5" fmla="*/ 111 h 186"/>
                  <a:gd name="T6" fmla="*/ 78 w 307"/>
                  <a:gd name="T7" fmla="*/ 95 h 186"/>
                  <a:gd name="T8" fmla="*/ 93 w 307"/>
                  <a:gd name="T9" fmla="*/ 79 h 186"/>
                  <a:gd name="T10" fmla="*/ 108 w 307"/>
                  <a:gd name="T11" fmla="*/ 63 h 186"/>
                  <a:gd name="T12" fmla="*/ 128 w 307"/>
                  <a:gd name="T13" fmla="*/ 49 h 186"/>
                  <a:gd name="T14" fmla="*/ 150 w 307"/>
                  <a:gd name="T15" fmla="*/ 34 h 186"/>
                  <a:gd name="T16" fmla="*/ 175 w 307"/>
                  <a:gd name="T17" fmla="*/ 22 h 186"/>
                  <a:gd name="T18" fmla="*/ 203 w 307"/>
                  <a:gd name="T19" fmla="*/ 14 h 186"/>
                  <a:gd name="T20" fmla="*/ 234 w 307"/>
                  <a:gd name="T21" fmla="*/ 8 h 186"/>
                  <a:gd name="T22" fmla="*/ 307 w 307"/>
                  <a:gd name="T23" fmla="*/ 7 h 186"/>
                  <a:gd name="T24" fmla="*/ 274 w 307"/>
                  <a:gd name="T25" fmla="*/ 0 h 186"/>
                  <a:gd name="T26" fmla="*/ 194 w 307"/>
                  <a:gd name="T27" fmla="*/ 0 h 186"/>
                  <a:gd name="T28" fmla="*/ 144 w 307"/>
                  <a:gd name="T29" fmla="*/ 13 h 186"/>
                  <a:gd name="T30" fmla="*/ 94 w 307"/>
                  <a:gd name="T31" fmla="*/ 38 h 186"/>
                  <a:gd name="T32" fmla="*/ 44 w 307"/>
                  <a:gd name="T33" fmla="*/ 80 h 186"/>
                  <a:gd name="T34" fmla="*/ 21 w 307"/>
                  <a:gd name="T35" fmla="*/ 110 h 186"/>
                  <a:gd name="T36" fmla="*/ 0 w 307"/>
                  <a:gd name="T37" fmla="*/ 143 h 186"/>
                  <a:gd name="T38" fmla="*/ 13 w 307"/>
                  <a:gd name="T39" fmla="*/ 176 h 186"/>
                  <a:gd name="T40" fmla="*/ 24 w 307"/>
                  <a:gd name="T41" fmla="*/ 186 h 186"/>
                  <a:gd name="T42" fmla="*/ 37 w 307"/>
                  <a:gd name="T43" fmla="*/ 167 h 186"/>
                  <a:gd name="T44" fmla="*/ 37 w 307"/>
                  <a:gd name="T45" fmla="*/ 167 h 18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07"/>
                  <a:gd name="T70" fmla="*/ 0 h 186"/>
                  <a:gd name="T71" fmla="*/ 307 w 307"/>
                  <a:gd name="T72" fmla="*/ 186 h 18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07" h="186">
                    <a:moveTo>
                      <a:pt x="37" y="167"/>
                    </a:moveTo>
                    <a:lnTo>
                      <a:pt x="50" y="139"/>
                    </a:lnTo>
                    <a:lnTo>
                      <a:pt x="66" y="111"/>
                    </a:lnTo>
                    <a:lnTo>
                      <a:pt x="78" y="95"/>
                    </a:lnTo>
                    <a:lnTo>
                      <a:pt x="93" y="79"/>
                    </a:lnTo>
                    <a:lnTo>
                      <a:pt x="108" y="63"/>
                    </a:lnTo>
                    <a:lnTo>
                      <a:pt x="128" y="49"/>
                    </a:lnTo>
                    <a:lnTo>
                      <a:pt x="150" y="34"/>
                    </a:lnTo>
                    <a:lnTo>
                      <a:pt x="175" y="22"/>
                    </a:lnTo>
                    <a:lnTo>
                      <a:pt x="203" y="14"/>
                    </a:lnTo>
                    <a:lnTo>
                      <a:pt x="234" y="8"/>
                    </a:lnTo>
                    <a:lnTo>
                      <a:pt x="307" y="7"/>
                    </a:lnTo>
                    <a:lnTo>
                      <a:pt x="274" y="0"/>
                    </a:lnTo>
                    <a:lnTo>
                      <a:pt x="194" y="0"/>
                    </a:lnTo>
                    <a:lnTo>
                      <a:pt x="144" y="13"/>
                    </a:lnTo>
                    <a:lnTo>
                      <a:pt x="94" y="38"/>
                    </a:lnTo>
                    <a:lnTo>
                      <a:pt x="44" y="80"/>
                    </a:lnTo>
                    <a:lnTo>
                      <a:pt x="21" y="110"/>
                    </a:lnTo>
                    <a:lnTo>
                      <a:pt x="0" y="143"/>
                    </a:lnTo>
                    <a:lnTo>
                      <a:pt x="13" y="176"/>
                    </a:lnTo>
                    <a:lnTo>
                      <a:pt x="24" y="186"/>
                    </a:lnTo>
                    <a:lnTo>
                      <a:pt x="37" y="1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10" name="Freeform 99"/>
              <p:cNvSpPr>
                <a:spLocks/>
              </p:cNvSpPr>
              <p:nvPr/>
            </p:nvSpPr>
            <p:spPr bwMode="auto">
              <a:xfrm>
                <a:off x="2291" y="3508"/>
                <a:ext cx="50" cy="72"/>
              </a:xfrm>
              <a:custGeom>
                <a:avLst/>
                <a:gdLst>
                  <a:gd name="T0" fmla="*/ 71 w 99"/>
                  <a:gd name="T1" fmla="*/ 0 h 142"/>
                  <a:gd name="T2" fmla="*/ 36 w 99"/>
                  <a:gd name="T3" fmla="*/ 16 h 142"/>
                  <a:gd name="T4" fmla="*/ 11 w 99"/>
                  <a:gd name="T5" fmla="*/ 43 h 142"/>
                  <a:gd name="T6" fmla="*/ 0 w 99"/>
                  <a:gd name="T7" fmla="*/ 89 h 142"/>
                  <a:gd name="T8" fmla="*/ 3 w 99"/>
                  <a:gd name="T9" fmla="*/ 113 h 142"/>
                  <a:gd name="T10" fmla="*/ 12 w 99"/>
                  <a:gd name="T11" fmla="*/ 131 h 142"/>
                  <a:gd name="T12" fmla="*/ 26 w 99"/>
                  <a:gd name="T13" fmla="*/ 140 h 142"/>
                  <a:gd name="T14" fmla="*/ 42 w 99"/>
                  <a:gd name="T15" fmla="*/ 142 h 142"/>
                  <a:gd name="T16" fmla="*/ 75 w 99"/>
                  <a:gd name="T17" fmla="*/ 120 h 142"/>
                  <a:gd name="T18" fmla="*/ 99 w 99"/>
                  <a:gd name="T19" fmla="*/ 59 h 142"/>
                  <a:gd name="T20" fmla="*/ 91 w 99"/>
                  <a:gd name="T21" fmla="*/ 71 h 142"/>
                  <a:gd name="T22" fmla="*/ 72 w 99"/>
                  <a:gd name="T23" fmla="*/ 94 h 142"/>
                  <a:gd name="T24" fmla="*/ 51 w 99"/>
                  <a:gd name="T25" fmla="*/ 111 h 142"/>
                  <a:gd name="T26" fmla="*/ 36 w 99"/>
                  <a:gd name="T27" fmla="*/ 106 h 142"/>
                  <a:gd name="T28" fmla="*/ 35 w 99"/>
                  <a:gd name="T29" fmla="*/ 83 h 142"/>
                  <a:gd name="T30" fmla="*/ 45 w 99"/>
                  <a:gd name="T31" fmla="*/ 57 h 142"/>
                  <a:gd name="T32" fmla="*/ 61 w 99"/>
                  <a:gd name="T33" fmla="*/ 34 h 142"/>
                  <a:gd name="T34" fmla="*/ 80 w 99"/>
                  <a:gd name="T35" fmla="*/ 19 h 142"/>
                  <a:gd name="T36" fmla="*/ 91 w 99"/>
                  <a:gd name="T37" fmla="*/ 9 h 142"/>
                  <a:gd name="T38" fmla="*/ 90 w 99"/>
                  <a:gd name="T39" fmla="*/ 3 h 142"/>
                  <a:gd name="T40" fmla="*/ 71 w 99"/>
                  <a:gd name="T41" fmla="*/ 0 h 142"/>
                  <a:gd name="T42" fmla="*/ 71 w 99"/>
                  <a:gd name="T43" fmla="*/ 0 h 14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99"/>
                  <a:gd name="T67" fmla="*/ 0 h 142"/>
                  <a:gd name="T68" fmla="*/ 99 w 99"/>
                  <a:gd name="T69" fmla="*/ 142 h 14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99" h="142">
                    <a:moveTo>
                      <a:pt x="71" y="0"/>
                    </a:moveTo>
                    <a:lnTo>
                      <a:pt x="36" y="16"/>
                    </a:lnTo>
                    <a:lnTo>
                      <a:pt x="11" y="43"/>
                    </a:lnTo>
                    <a:lnTo>
                      <a:pt x="0" y="89"/>
                    </a:lnTo>
                    <a:lnTo>
                      <a:pt x="3" y="113"/>
                    </a:lnTo>
                    <a:lnTo>
                      <a:pt x="12" y="131"/>
                    </a:lnTo>
                    <a:lnTo>
                      <a:pt x="26" y="140"/>
                    </a:lnTo>
                    <a:lnTo>
                      <a:pt x="42" y="142"/>
                    </a:lnTo>
                    <a:lnTo>
                      <a:pt x="75" y="120"/>
                    </a:lnTo>
                    <a:lnTo>
                      <a:pt x="99" y="59"/>
                    </a:lnTo>
                    <a:lnTo>
                      <a:pt x="91" y="71"/>
                    </a:lnTo>
                    <a:lnTo>
                      <a:pt x="72" y="94"/>
                    </a:lnTo>
                    <a:lnTo>
                      <a:pt x="51" y="111"/>
                    </a:lnTo>
                    <a:lnTo>
                      <a:pt x="36" y="106"/>
                    </a:lnTo>
                    <a:lnTo>
                      <a:pt x="35" y="83"/>
                    </a:lnTo>
                    <a:lnTo>
                      <a:pt x="45" y="57"/>
                    </a:lnTo>
                    <a:lnTo>
                      <a:pt x="61" y="34"/>
                    </a:lnTo>
                    <a:lnTo>
                      <a:pt x="80" y="19"/>
                    </a:lnTo>
                    <a:lnTo>
                      <a:pt x="91" y="9"/>
                    </a:lnTo>
                    <a:lnTo>
                      <a:pt x="90" y="3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11" name="Freeform 100"/>
              <p:cNvSpPr>
                <a:spLocks/>
              </p:cNvSpPr>
              <p:nvPr/>
            </p:nvSpPr>
            <p:spPr bwMode="auto">
              <a:xfrm>
                <a:off x="2271" y="3574"/>
                <a:ext cx="37" cy="132"/>
              </a:xfrm>
              <a:custGeom>
                <a:avLst/>
                <a:gdLst>
                  <a:gd name="T0" fmla="*/ 2 w 73"/>
                  <a:gd name="T1" fmla="*/ 254 h 264"/>
                  <a:gd name="T2" fmla="*/ 0 w 73"/>
                  <a:gd name="T3" fmla="*/ 175 h 264"/>
                  <a:gd name="T4" fmla="*/ 15 w 73"/>
                  <a:gd name="T5" fmla="*/ 93 h 264"/>
                  <a:gd name="T6" fmla="*/ 31 w 73"/>
                  <a:gd name="T7" fmla="*/ 47 h 264"/>
                  <a:gd name="T8" fmla="*/ 42 w 73"/>
                  <a:gd name="T9" fmla="*/ 24 h 264"/>
                  <a:gd name="T10" fmla="*/ 55 w 73"/>
                  <a:gd name="T11" fmla="*/ 0 h 264"/>
                  <a:gd name="T12" fmla="*/ 73 w 73"/>
                  <a:gd name="T13" fmla="*/ 7 h 264"/>
                  <a:gd name="T14" fmla="*/ 64 w 73"/>
                  <a:gd name="T15" fmla="*/ 23 h 264"/>
                  <a:gd name="T16" fmla="*/ 45 w 73"/>
                  <a:gd name="T17" fmla="*/ 70 h 264"/>
                  <a:gd name="T18" fmla="*/ 30 w 73"/>
                  <a:gd name="T19" fmla="*/ 144 h 264"/>
                  <a:gd name="T20" fmla="*/ 34 w 73"/>
                  <a:gd name="T21" fmla="*/ 241 h 264"/>
                  <a:gd name="T22" fmla="*/ 21 w 73"/>
                  <a:gd name="T23" fmla="*/ 259 h 264"/>
                  <a:gd name="T24" fmla="*/ 10 w 73"/>
                  <a:gd name="T25" fmla="*/ 264 h 264"/>
                  <a:gd name="T26" fmla="*/ 2 w 73"/>
                  <a:gd name="T27" fmla="*/ 254 h 264"/>
                  <a:gd name="T28" fmla="*/ 2 w 73"/>
                  <a:gd name="T29" fmla="*/ 254 h 2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3"/>
                  <a:gd name="T46" fmla="*/ 0 h 264"/>
                  <a:gd name="T47" fmla="*/ 73 w 73"/>
                  <a:gd name="T48" fmla="*/ 264 h 2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3" h="264">
                    <a:moveTo>
                      <a:pt x="2" y="254"/>
                    </a:moveTo>
                    <a:lnTo>
                      <a:pt x="0" y="175"/>
                    </a:lnTo>
                    <a:lnTo>
                      <a:pt x="15" y="93"/>
                    </a:lnTo>
                    <a:lnTo>
                      <a:pt x="31" y="47"/>
                    </a:lnTo>
                    <a:lnTo>
                      <a:pt x="42" y="24"/>
                    </a:lnTo>
                    <a:lnTo>
                      <a:pt x="55" y="0"/>
                    </a:lnTo>
                    <a:lnTo>
                      <a:pt x="73" y="7"/>
                    </a:lnTo>
                    <a:lnTo>
                      <a:pt x="64" y="23"/>
                    </a:lnTo>
                    <a:lnTo>
                      <a:pt x="45" y="70"/>
                    </a:lnTo>
                    <a:lnTo>
                      <a:pt x="30" y="144"/>
                    </a:lnTo>
                    <a:lnTo>
                      <a:pt x="34" y="241"/>
                    </a:lnTo>
                    <a:lnTo>
                      <a:pt x="21" y="259"/>
                    </a:lnTo>
                    <a:lnTo>
                      <a:pt x="10" y="264"/>
                    </a:lnTo>
                    <a:lnTo>
                      <a:pt x="2" y="2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12" name="Freeform 101"/>
              <p:cNvSpPr>
                <a:spLocks/>
              </p:cNvSpPr>
              <p:nvPr/>
            </p:nvSpPr>
            <p:spPr bwMode="auto">
              <a:xfrm>
                <a:off x="2296" y="3587"/>
                <a:ext cx="19" cy="109"/>
              </a:xfrm>
              <a:custGeom>
                <a:avLst/>
                <a:gdLst>
                  <a:gd name="T0" fmla="*/ 0 w 38"/>
                  <a:gd name="T1" fmla="*/ 197 h 217"/>
                  <a:gd name="T2" fmla="*/ 5 w 38"/>
                  <a:gd name="T3" fmla="*/ 131 h 217"/>
                  <a:gd name="T4" fmla="*/ 16 w 38"/>
                  <a:gd name="T5" fmla="*/ 68 h 217"/>
                  <a:gd name="T6" fmla="*/ 25 w 38"/>
                  <a:gd name="T7" fmla="*/ 34 h 217"/>
                  <a:gd name="T8" fmla="*/ 38 w 38"/>
                  <a:gd name="T9" fmla="*/ 0 h 217"/>
                  <a:gd name="T10" fmla="*/ 34 w 38"/>
                  <a:gd name="T11" fmla="*/ 68 h 217"/>
                  <a:gd name="T12" fmla="*/ 31 w 38"/>
                  <a:gd name="T13" fmla="*/ 187 h 217"/>
                  <a:gd name="T14" fmla="*/ 32 w 38"/>
                  <a:gd name="T15" fmla="*/ 212 h 217"/>
                  <a:gd name="T16" fmla="*/ 21 w 38"/>
                  <a:gd name="T17" fmla="*/ 217 h 217"/>
                  <a:gd name="T18" fmla="*/ 0 w 38"/>
                  <a:gd name="T19" fmla="*/ 197 h 217"/>
                  <a:gd name="T20" fmla="*/ 0 w 38"/>
                  <a:gd name="T21" fmla="*/ 197 h 2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8"/>
                  <a:gd name="T34" fmla="*/ 0 h 217"/>
                  <a:gd name="T35" fmla="*/ 38 w 38"/>
                  <a:gd name="T36" fmla="*/ 217 h 2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8" h="217">
                    <a:moveTo>
                      <a:pt x="0" y="197"/>
                    </a:moveTo>
                    <a:lnTo>
                      <a:pt x="5" y="131"/>
                    </a:lnTo>
                    <a:lnTo>
                      <a:pt x="16" y="68"/>
                    </a:lnTo>
                    <a:lnTo>
                      <a:pt x="25" y="34"/>
                    </a:lnTo>
                    <a:lnTo>
                      <a:pt x="38" y="0"/>
                    </a:lnTo>
                    <a:lnTo>
                      <a:pt x="34" y="68"/>
                    </a:lnTo>
                    <a:lnTo>
                      <a:pt x="31" y="187"/>
                    </a:lnTo>
                    <a:lnTo>
                      <a:pt x="32" y="212"/>
                    </a:lnTo>
                    <a:lnTo>
                      <a:pt x="21" y="217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5138" name="Picture 26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2522797">
              <a:off x="1507" y="3020"/>
              <a:ext cx="529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34"/>
          <p:cNvGrpSpPr>
            <a:grpSpLocks/>
          </p:cNvGrpSpPr>
          <p:nvPr/>
        </p:nvGrpSpPr>
        <p:grpSpPr bwMode="auto">
          <a:xfrm>
            <a:off x="4597400" y="1397000"/>
            <a:ext cx="4403725" cy="5168900"/>
            <a:chOff x="2896" y="880"/>
            <a:chExt cx="2774" cy="3256"/>
          </a:xfrm>
        </p:grpSpPr>
        <p:sp>
          <p:nvSpPr>
            <p:cNvPr id="5134" name="Text Box 117"/>
            <p:cNvSpPr txBox="1">
              <a:spLocks noChangeArrowheads="1"/>
            </p:cNvSpPr>
            <p:nvPr/>
          </p:nvSpPr>
          <p:spPr bwMode="auto">
            <a:xfrm>
              <a:off x="3606" y="2069"/>
              <a:ext cx="206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chemeClr val="bg1"/>
                  </a:solidFill>
                  <a:latin typeface="Comic Sans MS" pitchFamily="66" charset="0"/>
                </a:rPr>
                <a:t>Для получения ответов на поставленные вопросы необходимы следующие </a:t>
              </a:r>
            </a:p>
            <a:p>
              <a:r>
                <a:rPr lang="ru-RU" dirty="0">
                  <a:solidFill>
                    <a:schemeClr val="bg1"/>
                  </a:solidFill>
                  <a:latin typeface="Comic Sans MS" pitchFamily="66" charset="0"/>
                </a:rPr>
                <a:t>понятия:</a:t>
              </a:r>
            </a:p>
          </p:txBody>
        </p:sp>
        <p:sp>
          <p:nvSpPr>
            <p:cNvPr id="5135" name="AutoShape 118"/>
            <p:cNvSpPr>
              <a:spLocks/>
            </p:cNvSpPr>
            <p:nvPr/>
          </p:nvSpPr>
          <p:spPr bwMode="auto">
            <a:xfrm>
              <a:off x="2896" y="880"/>
              <a:ext cx="648" cy="3168"/>
            </a:xfrm>
            <a:prstGeom prst="rightBrace">
              <a:avLst>
                <a:gd name="adj1" fmla="val 40741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AutoShape 120"/>
            <p:cNvSpPr>
              <a:spLocks noChangeArrowheads="1"/>
            </p:cNvSpPr>
            <p:nvPr/>
          </p:nvSpPr>
          <p:spPr bwMode="auto">
            <a:xfrm rot="10800000" flipH="1">
              <a:off x="4248" y="3696"/>
              <a:ext cx="1376" cy="440"/>
            </a:xfrm>
            <a:custGeom>
              <a:avLst/>
              <a:gdLst>
                <a:gd name="T0" fmla="*/ 927 w 21600"/>
                <a:gd name="T1" fmla="*/ 0 h 21600"/>
                <a:gd name="T2" fmla="*/ 927 w 21600"/>
                <a:gd name="T3" fmla="*/ 248 h 21600"/>
                <a:gd name="T4" fmla="*/ 131 w 21600"/>
                <a:gd name="T5" fmla="*/ 440 h 21600"/>
                <a:gd name="T6" fmla="*/ 1376 w 21600"/>
                <a:gd name="T7" fmla="*/ 124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33 w 21600"/>
                <a:gd name="T13" fmla="*/ 4075 h 21600"/>
                <a:gd name="T14" fmla="*/ 19277 w 21600"/>
                <a:gd name="T15" fmla="*/ 8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4551" y="0"/>
                  </a:lnTo>
                  <a:lnTo>
                    <a:pt x="14551" y="4074"/>
                  </a:lnTo>
                  <a:lnTo>
                    <a:pt x="12427" y="4074"/>
                  </a:lnTo>
                  <a:cubicBezTo>
                    <a:pt x="5564" y="4074"/>
                    <a:pt x="0" y="7693"/>
                    <a:pt x="0" y="12158"/>
                  </a:cubicBezTo>
                  <a:lnTo>
                    <a:pt x="0" y="21600"/>
                  </a:lnTo>
                  <a:lnTo>
                    <a:pt x="4099" y="21600"/>
                  </a:lnTo>
                  <a:lnTo>
                    <a:pt x="4099" y="12158"/>
                  </a:lnTo>
                  <a:cubicBezTo>
                    <a:pt x="4099" y="9908"/>
                    <a:pt x="7828" y="8084"/>
                    <a:pt x="12427" y="8084"/>
                  </a:cubicBezTo>
                  <a:lnTo>
                    <a:pt x="14551" y="8084"/>
                  </a:lnTo>
                  <a:lnTo>
                    <a:pt x="14551" y="12158"/>
                  </a:lnTo>
                  <a:close/>
                </a:path>
              </a:pathLst>
            </a:custGeom>
            <a:solidFill>
              <a:schemeClr val="accent1">
                <a:alpha val="56862"/>
              </a:schemeClr>
            </a:solidFill>
            <a:ln w="9525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25"/>
          <p:cNvGrpSpPr>
            <a:grpSpLocks/>
          </p:cNvGrpSpPr>
          <p:nvPr/>
        </p:nvGrpSpPr>
        <p:grpSpPr bwMode="auto">
          <a:xfrm>
            <a:off x="2627313" y="1430338"/>
            <a:ext cx="1935162" cy="1555750"/>
            <a:chOff x="1559" y="845"/>
            <a:chExt cx="1219" cy="980"/>
          </a:xfrm>
        </p:grpSpPr>
        <p:pic>
          <p:nvPicPr>
            <p:cNvPr id="5128" name="Picture 126" descr="MP00646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35" y="845"/>
              <a:ext cx="1043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127" descr="Рисунок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57" y="1576"/>
              <a:ext cx="144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128" descr="Рисунок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95" y="1501"/>
              <a:ext cx="144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129" descr="Рисунок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91" y="1066"/>
              <a:ext cx="144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130" descr="Рисунок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76" y="997"/>
              <a:ext cx="144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131" descr="Рисунок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59" y="981"/>
              <a:ext cx="144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3" name="Управляющая кнопка: назад 92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Управляющая кнопка: возврат 93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Управляющая кнопка: далее 94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2292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8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8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6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6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4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кинематики: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>
            <a:hlinkClick r:id="" action="ppaction://noaction"/>
          </p:cNvPr>
          <p:cNvSpPr/>
          <p:nvPr/>
        </p:nvSpPr>
        <p:spPr>
          <a:xfrm>
            <a:off x="755576" y="2780928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2" action="ppaction://hlinksldjump"/>
              </a:rPr>
              <a:t>Материальная точка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Равномерное и неравномерное движение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132856"/>
            <a:ext cx="356959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>
            <a:hlinkClick r:id="" action="ppaction://noaction"/>
          </p:cNvPr>
          <p:cNvSpPr/>
          <p:nvPr/>
        </p:nvSpPr>
        <p:spPr>
          <a:xfrm>
            <a:off x="755576" y="1628800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4" action="ppaction://hlinksldjump"/>
              </a:rPr>
              <a:t>Механическое движение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/>
        </p:nvSpPr>
        <p:spPr>
          <a:xfrm>
            <a:off x="755576" y="2204864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5" action="ppaction://hlinksldjump"/>
              </a:rPr>
              <a:t>Система отсчета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hlinkClick r:id="" action="ppaction://noaction"/>
          </p:cNvPr>
          <p:cNvSpPr/>
          <p:nvPr/>
        </p:nvSpPr>
        <p:spPr>
          <a:xfrm>
            <a:off x="755576" y="3356992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6" action="ppaction://hlinksldjump"/>
              </a:rPr>
              <a:t>Траектория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hlinkClick r:id="" action="ppaction://noaction"/>
          </p:cNvPr>
          <p:cNvSpPr/>
          <p:nvPr/>
        </p:nvSpPr>
        <p:spPr>
          <a:xfrm>
            <a:off x="755576" y="3933056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6" action="ppaction://hlinksldjump"/>
              </a:rPr>
              <a:t>Путь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hlinkClick r:id="" action="ppaction://noaction"/>
          </p:cNvPr>
          <p:cNvSpPr/>
          <p:nvPr/>
        </p:nvSpPr>
        <p:spPr>
          <a:xfrm>
            <a:off x="755576" y="4509120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6" action="ppaction://hlinksldjump"/>
              </a:rPr>
              <a:t>Перемещение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>
            <a:hlinkClick r:id="" action="ppaction://noaction"/>
          </p:cNvPr>
          <p:cNvSpPr/>
          <p:nvPr/>
        </p:nvSpPr>
        <p:spPr>
          <a:xfrm>
            <a:off x="755576" y="5085184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7" action="ppaction://hlinksldjump"/>
              </a:rPr>
              <a:t>Скорость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>
            <a:hlinkClick r:id="" action="ppaction://noaction"/>
          </p:cNvPr>
          <p:cNvSpPr/>
          <p:nvPr/>
        </p:nvSpPr>
        <p:spPr>
          <a:xfrm>
            <a:off x="755576" y="5661248"/>
            <a:ext cx="39604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hlinkClick r:id="rId8" action="ppaction://hlinksldjump"/>
              </a:rPr>
              <a:t>Ускорение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Управляющая кнопка: назад 15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возврат 16">
            <a:hlinkClick r:id="" action="ppaction://hlinkshowjump?jump=lastslideviewed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Механическим движением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тела (точки) называется изменение его положения в пространстве относительно других тел с течением времени.</a:t>
            </a:r>
            <a:endParaRPr lang="ru-RU" sz="2800" dirty="0"/>
          </a:p>
        </p:txBody>
      </p:sp>
      <p:pic>
        <p:nvPicPr>
          <p:cNvPr id="7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2808312" cy="222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35896" y="2060848"/>
            <a:ext cx="47668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293096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5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1403648" y="2636912"/>
            <a:ext cx="3616325" cy="3811588"/>
            <a:chOff x="735" y="1628"/>
            <a:chExt cx="2278" cy="2401"/>
          </a:xfrm>
        </p:grpSpPr>
        <p:grpSp>
          <p:nvGrpSpPr>
            <p:cNvPr id="3" name="Group 53"/>
            <p:cNvGrpSpPr>
              <a:grpSpLocks/>
            </p:cNvGrpSpPr>
            <p:nvPr/>
          </p:nvGrpSpPr>
          <p:grpSpPr bwMode="auto">
            <a:xfrm>
              <a:off x="735" y="3105"/>
              <a:ext cx="656" cy="924"/>
              <a:chOff x="295" y="3113"/>
              <a:chExt cx="544" cy="804"/>
            </a:xfrm>
          </p:grpSpPr>
          <p:sp>
            <p:nvSpPr>
              <p:cNvPr id="6164" name="Line 54"/>
              <p:cNvSpPr>
                <a:spLocks noChangeShapeType="1"/>
              </p:cNvSpPr>
              <p:nvPr/>
            </p:nvSpPr>
            <p:spPr bwMode="auto">
              <a:xfrm flipH="1">
                <a:off x="295" y="3113"/>
                <a:ext cx="544" cy="589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6165" name="Picture 55" descr="Рисунок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3" y="3620"/>
                <a:ext cx="25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56"/>
            <p:cNvGrpSpPr>
              <a:grpSpLocks/>
            </p:cNvGrpSpPr>
            <p:nvPr/>
          </p:nvGrpSpPr>
          <p:grpSpPr bwMode="auto">
            <a:xfrm>
              <a:off x="1391" y="2756"/>
              <a:ext cx="1622" cy="349"/>
              <a:chOff x="839" y="2764"/>
              <a:chExt cx="1622" cy="349"/>
            </a:xfrm>
          </p:grpSpPr>
          <p:sp>
            <p:nvSpPr>
              <p:cNvPr id="6162" name="Line 57"/>
              <p:cNvSpPr>
                <a:spLocks noChangeShapeType="1"/>
              </p:cNvSpPr>
              <p:nvPr/>
            </p:nvSpPr>
            <p:spPr bwMode="auto">
              <a:xfrm>
                <a:off x="839" y="3113"/>
                <a:ext cx="1587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6163" name="Picture 58" descr="Рисунок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1" y="2764"/>
                <a:ext cx="25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59"/>
            <p:cNvGrpSpPr>
              <a:grpSpLocks/>
            </p:cNvGrpSpPr>
            <p:nvPr/>
          </p:nvGrpSpPr>
          <p:grpSpPr bwMode="auto">
            <a:xfrm>
              <a:off x="1391" y="1628"/>
              <a:ext cx="350" cy="1461"/>
              <a:chOff x="839" y="1652"/>
              <a:chExt cx="350" cy="1461"/>
            </a:xfrm>
          </p:grpSpPr>
          <p:sp>
            <p:nvSpPr>
              <p:cNvPr id="6160" name="Line 60"/>
              <p:cNvSpPr>
                <a:spLocks noChangeShapeType="1"/>
              </p:cNvSpPr>
              <p:nvPr/>
            </p:nvSpPr>
            <p:spPr bwMode="auto">
              <a:xfrm>
                <a:off x="839" y="1706"/>
                <a:ext cx="0" cy="1407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 type="triangle" w="med" len="lg"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6161" name="Picture 61" descr="Рисунок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39" y="1652"/>
                <a:ext cx="25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60648"/>
            <a:ext cx="7126287" cy="981075"/>
          </a:xfrm>
        </p:spPr>
        <p:txBody>
          <a:bodyPr/>
          <a:lstStyle/>
          <a:p>
            <a:pPr algn="l" eaLnBrk="1" hangingPunct="1"/>
            <a:r>
              <a:rPr lang="ru-RU" sz="4000" dirty="0" smtClean="0">
                <a:latin typeface="Engravers MT" pitchFamily="18" charset="0"/>
              </a:rPr>
              <a:t> Система отсчета: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11960" y="1340768"/>
            <a:ext cx="41957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i="1" dirty="0" smtClean="0"/>
              <a:t>	</a:t>
            </a:r>
            <a:r>
              <a:rPr lang="ru-RU" sz="2000" b="1" i="1" dirty="0" smtClean="0">
                <a:solidFill>
                  <a:schemeClr val="bg1"/>
                </a:solidFill>
              </a:rPr>
              <a:t>Тело отсчета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211960" y="1772816"/>
            <a:ext cx="51482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dirty="0"/>
              <a:t>	</a:t>
            </a:r>
            <a:r>
              <a:rPr lang="ru-RU" sz="2000" b="1" i="1" dirty="0" smtClean="0">
                <a:solidFill>
                  <a:schemeClr val="bg1"/>
                </a:solidFill>
              </a:rPr>
              <a:t>Система </a:t>
            </a:r>
            <a:r>
              <a:rPr lang="ru-RU" sz="2000" b="1" i="1" dirty="0">
                <a:solidFill>
                  <a:schemeClr val="bg1"/>
                </a:solidFill>
              </a:rPr>
              <a:t>координат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4211960" y="2276872"/>
            <a:ext cx="46085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i="1" dirty="0"/>
              <a:t>	</a:t>
            </a:r>
            <a:r>
              <a:rPr lang="ru-RU" sz="2000" b="1" i="1" dirty="0">
                <a:solidFill>
                  <a:schemeClr val="bg1"/>
                </a:solidFill>
              </a:rPr>
              <a:t>Часы</a:t>
            </a:r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539552" y="2780928"/>
            <a:ext cx="2093913" cy="2274888"/>
            <a:chOff x="136" y="1738"/>
            <a:chExt cx="1319" cy="1433"/>
          </a:xfrm>
        </p:grpSpPr>
        <p:pic>
          <p:nvPicPr>
            <p:cNvPr id="6154" name="Picture 29" descr="J0297727"/>
            <p:cNvPicPr>
              <a:picLocks noChangeAspect="1" noChangeArrowheads="1"/>
            </p:cNvPicPr>
            <p:nvPr/>
          </p:nvPicPr>
          <p:blipFill>
            <a:blip r:embed="rId5" cstate="print">
              <a:lum contrast="6000"/>
            </a:blip>
            <a:srcRect/>
            <a:stretch>
              <a:fillRect/>
            </a:stretch>
          </p:blipFill>
          <p:spPr bwMode="auto">
            <a:xfrm>
              <a:off x="136" y="1738"/>
              <a:ext cx="630" cy="1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5" name="Oval 30"/>
            <p:cNvSpPr>
              <a:spLocks noChangeArrowheads="1"/>
            </p:cNvSpPr>
            <p:nvPr/>
          </p:nvSpPr>
          <p:spPr bwMode="auto">
            <a:xfrm>
              <a:off x="1319" y="3035"/>
              <a:ext cx="136" cy="13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Line 31"/>
            <p:cNvSpPr>
              <a:spLocks noChangeShapeType="1"/>
            </p:cNvSpPr>
            <p:nvPr/>
          </p:nvSpPr>
          <p:spPr bwMode="auto">
            <a:xfrm>
              <a:off x="656" y="2896"/>
              <a:ext cx="672" cy="18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82" name="Picture 62" descr="AG00174_"/>
          <p:cNvPicPr>
            <a:picLocks noChangeAspect="1" noChangeArrowheads="1" noCrop="1"/>
          </p:cNvPicPr>
          <p:nvPr/>
        </p:nvPicPr>
        <p:blipFill>
          <a:blip r:embed="rId6" cstate="print">
            <a:lum bright="-24000" contrast="24000"/>
          </a:blip>
          <a:srcRect/>
          <a:stretch>
            <a:fillRect/>
          </a:stretch>
        </p:blipFill>
        <p:spPr bwMode="auto">
          <a:xfrm>
            <a:off x="3282950" y="3511550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1" name="Picture 101" descr="TN00411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23528" y="5085184"/>
            <a:ext cx="159861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Управляющая кнопка: назад 24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возврат 25">
            <a:hlinkClick r:id="rId8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repeatCount="3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10" presetClass="entr" presetSubtype="0" repeatCount="3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4" presetID="63" presetClass="path" presetSubtype="0" ac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-4.07407E-6 L 0.7743 0.00371 " pathEditMode="relative" rAng="0" ptsTypes="AA">
                                      <p:cBhvr>
                                        <p:cTn id="35" dur="40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548680"/>
            <a:ext cx="77152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Материальная точка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5472608" cy="42484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 можно считать материальной точкой, если: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расстояния, проходимые телом, значительно больше размеров этого тела;</a:t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тело движется поступательно, т.е. все его точки движутся одинаково в любой момент времени.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Материальной точкой считают такое тело, размерами которого можно пренебречь в соответствии с условием рассматриваемой задачи. Как же определить положение тела (материальной точки)? Необходимо иметь: а) тело отсчета, б) система координат, в) прибор для определения времени, - систему отсчета. Y. Y. Х. X. Х. Z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365104"/>
            <a:ext cx="28803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озврат 10">
            <a:hlinkClick r:id="rId3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Freeform 16"/>
          <p:cNvSpPr>
            <a:spLocks/>
          </p:cNvSpPr>
          <p:nvPr/>
        </p:nvSpPr>
        <p:spPr bwMode="auto">
          <a:xfrm>
            <a:off x="1751013" y="4251325"/>
            <a:ext cx="6996112" cy="1790700"/>
          </a:xfrm>
          <a:custGeom>
            <a:avLst/>
            <a:gdLst>
              <a:gd name="T0" fmla="*/ 0 w 4631"/>
              <a:gd name="T1" fmla="*/ 894 h 1128"/>
              <a:gd name="T2" fmla="*/ 583 w 4631"/>
              <a:gd name="T3" fmla="*/ 100 h 1128"/>
              <a:gd name="T4" fmla="*/ 1969 w 4631"/>
              <a:gd name="T5" fmla="*/ 295 h 1128"/>
              <a:gd name="T6" fmla="*/ 3051 w 4631"/>
              <a:gd name="T7" fmla="*/ 170 h 1128"/>
              <a:gd name="T8" fmla="*/ 3907 w 4631"/>
              <a:gd name="T9" fmla="*/ 412 h 1128"/>
              <a:gd name="T10" fmla="*/ 4631 w 4631"/>
              <a:gd name="T11" fmla="*/ 1128 h 11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31"/>
              <a:gd name="T19" fmla="*/ 0 h 1128"/>
              <a:gd name="T20" fmla="*/ 4631 w 4631"/>
              <a:gd name="T21" fmla="*/ 1128 h 112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31" h="1128">
                <a:moveTo>
                  <a:pt x="0" y="894"/>
                </a:moveTo>
                <a:cubicBezTo>
                  <a:pt x="127" y="547"/>
                  <a:pt x="255" y="200"/>
                  <a:pt x="583" y="100"/>
                </a:cubicBezTo>
                <a:cubicBezTo>
                  <a:pt x="911" y="0"/>
                  <a:pt x="1558" y="283"/>
                  <a:pt x="1969" y="295"/>
                </a:cubicBezTo>
                <a:cubicBezTo>
                  <a:pt x="2380" y="307"/>
                  <a:pt x="2728" y="151"/>
                  <a:pt x="3051" y="170"/>
                </a:cubicBezTo>
                <a:cubicBezTo>
                  <a:pt x="3374" y="189"/>
                  <a:pt x="3644" y="252"/>
                  <a:pt x="3907" y="412"/>
                </a:cubicBezTo>
                <a:cubicBezTo>
                  <a:pt x="4170" y="572"/>
                  <a:pt x="4400" y="850"/>
                  <a:pt x="4631" y="1128"/>
                </a:cubicBezTo>
              </a:path>
            </a:pathLst>
          </a:custGeom>
          <a:noFill/>
          <a:ln w="3175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11" name="Picture 19" descr="Рисунок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934075"/>
            <a:ext cx="4064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42913" y="0"/>
            <a:ext cx="822166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Материальная </a:t>
            </a:r>
            <a:r>
              <a:rPr lang="ru-RU" sz="4000" dirty="0">
                <a:solidFill>
                  <a:schemeClr val="accent1"/>
                </a:solidFill>
              </a:rPr>
              <a:t>точка</a:t>
            </a:r>
            <a:r>
              <a:rPr lang="ru-RU" sz="4300" dirty="0">
                <a:solidFill>
                  <a:schemeClr val="accent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Verdana" pitchFamily="34" charset="0"/>
              </a:rPr>
              <a:t>–</a:t>
            </a:r>
            <a:r>
              <a:rPr lang="ru-RU" sz="4300" b="1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тело, размерами и формой которого в условиях рассматриваемой задачи можно пренебречь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49225" y="3776663"/>
            <a:ext cx="1481138" cy="2444750"/>
            <a:chOff x="94" y="2629"/>
            <a:chExt cx="933" cy="1540"/>
          </a:xfrm>
        </p:grpSpPr>
        <p:pic>
          <p:nvPicPr>
            <p:cNvPr id="7187" name="Picture 6" descr="TR00095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9" y="3132"/>
              <a:ext cx="470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Picture 7" descr="TN00253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4" y="4006"/>
              <a:ext cx="48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9" name="Picture 8" descr="TN00687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0" y="2629"/>
              <a:ext cx="752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0" name="Line 9"/>
            <p:cNvSpPr>
              <a:spLocks noChangeShapeType="1"/>
            </p:cNvSpPr>
            <p:nvPr/>
          </p:nvSpPr>
          <p:spPr bwMode="auto">
            <a:xfrm>
              <a:off x="599" y="2981"/>
              <a:ext cx="428" cy="8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Line 10"/>
            <p:cNvSpPr>
              <a:spLocks noChangeShapeType="1"/>
            </p:cNvSpPr>
            <p:nvPr/>
          </p:nvSpPr>
          <p:spPr bwMode="auto">
            <a:xfrm>
              <a:off x="579" y="3600"/>
              <a:ext cx="428" cy="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Line 11"/>
            <p:cNvSpPr>
              <a:spLocks noChangeShapeType="1"/>
            </p:cNvSpPr>
            <p:nvPr/>
          </p:nvSpPr>
          <p:spPr bwMode="auto">
            <a:xfrm flipV="1">
              <a:off x="606" y="3946"/>
              <a:ext cx="405" cy="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95536" y="1124744"/>
            <a:ext cx="83962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97263" indent="-3497263">
              <a:spcBef>
                <a:spcPct val="50000"/>
              </a:spcBef>
            </a:pPr>
            <a:r>
              <a:rPr lang="ru-RU" sz="4000" dirty="0" smtClean="0">
                <a:solidFill>
                  <a:schemeClr val="accent1"/>
                </a:solidFill>
              </a:rPr>
              <a:t>Траектория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Verdana" pitchFamily="34" charset="0"/>
              </a:rPr>
              <a:t>–</a:t>
            </a:r>
            <a:r>
              <a:rPr lang="ru-RU" sz="1800" b="1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условная линия движения тела в пространстве;</a:t>
            </a:r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1631950" y="5665788"/>
            <a:ext cx="193675" cy="2032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1830388" y="5783263"/>
            <a:ext cx="6880225" cy="369887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8526463" y="6024563"/>
            <a:ext cx="431800" cy="833437"/>
            <a:chOff x="5380" y="3795"/>
            <a:chExt cx="272" cy="525"/>
          </a:xfrm>
        </p:grpSpPr>
        <p:sp>
          <p:nvSpPr>
            <p:cNvPr id="7185" name="Oval 17"/>
            <p:cNvSpPr>
              <a:spLocks noChangeArrowheads="1"/>
            </p:cNvSpPr>
            <p:nvPr/>
          </p:nvSpPr>
          <p:spPr bwMode="auto">
            <a:xfrm>
              <a:off x="5494" y="3795"/>
              <a:ext cx="122" cy="1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86" name="Picture 21" descr="Рисунок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80" y="3967"/>
              <a:ext cx="272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461963" y="1927225"/>
            <a:ext cx="657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chemeClr val="accent1"/>
                </a:solidFill>
              </a:rPr>
              <a:t>Путь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</a:rPr>
              <a:t>–  </a:t>
            </a:r>
            <a:r>
              <a:rPr lang="ru-RU" sz="2000" dirty="0">
                <a:solidFill>
                  <a:schemeClr val="bg1"/>
                </a:solidFill>
              </a:rPr>
              <a:t>длина траектории;</a:t>
            </a:r>
          </a:p>
        </p:txBody>
      </p:sp>
      <p:sp>
        <p:nvSpPr>
          <p:cNvPr id="8216" name="Freeform 24"/>
          <p:cNvSpPr>
            <a:spLocks/>
          </p:cNvSpPr>
          <p:nvPr/>
        </p:nvSpPr>
        <p:spPr bwMode="auto">
          <a:xfrm>
            <a:off x="1749425" y="4249738"/>
            <a:ext cx="6996113" cy="1790700"/>
          </a:xfrm>
          <a:custGeom>
            <a:avLst/>
            <a:gdLst>
              <a:gd name="T0" fmla="*/ 0 w 4631"/>
              <a:gd name="T1" fmla="*/ 894 h 1128"/>
              <a:gd name="T2" fmla="*/ 583 w 4631"/>
              <a:gd name="T3" fmla="*/ 100 h 1128"/>
              <a:gd name="T4" fmla="*/ 1969 w 4631"/>
              <a:gd name="T5" fmla="*/ 295 h 1128"/>
              <a:gd name="T6" fmla="*/ 3051 w 4631"/>
              <a:gd name="T7" fmla="*/ 170 h 1128"/>
              <a:gd name="T8" fmla="*/ 3907 w 4631"/>
              <a:gd name="T9" fmla="*/ 412 h 1128"/>
              <a:gd name="T10" fmla="*/ 4631 w 4631"/>
              <a:gd name="T11" fmla="*/ 1128 h 11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31"/>
              <a:gd name="T19" fmla="*/ 0 h 1128"/>
              <a:gd name="T20" fmla="*/ 4631 w 4631"/>
              <a:gd name="T21" fmla="*/ 1128 h 112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31" h="1128">
                <a:moveTo>
                  <a:pt x="0" y="894"/>
                </a:moveTo>
                <a:cubicBezTo>
                  <a:pt x="127" y="547"/>
                  <a:pt x="255" y="200"/>
                  <a:pt x="583" y="100"/>
                </a:cubicBezTo>
                <a:cubicBezTo>
                  <a:pt x="911" y="0"/>
                  <a:pt x="1558" y="283"/>
                  <a:pt x="1969" y="295"/>
                </a:cubicBezTo>
                <a:cubicBezTo>
                  <a:pt x="2380" y="307"/>
                  <a:pt x="2728" y="151"/>
                  <a:pt x="3051" y="170"/>
                </a:cubicBezTo>
                <a:cubicBezTo>
                  <a:pt x="3374" y="189"/>
                  <a:pt x="3644" y="252"/>
                  <a:pt x="3907" y="412"/>
                </a:cubicBezTo>
                <a:cubicBezTo>
                  <a:pt x="4170" y="572"/>
                  <a:pt x="4400" y="850"/>
                  <a:pt x="4631" y="1128"/>
                </a:cubicBezTo>
              </a:path>
            </a:pathLst>
          </a:custGeom>
          <a:noFill/>
          <a:ln w="317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20" name="Picture 28" descr="Рисунок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43388" y="3784600"/>
            <a:ext cx="12827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444500" y="2708275"/>
            <a:ext cx="8250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Перемещение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Verdana" pitchFamily="34" charset="0"/>
              </a:rPr>
              <a:t>– </a:t>
            </a:r>
            <a:r>
              <a:rPr lang="ru-RU" sz="2000" dirty="0">
                <a:solidFill>
                  <a:schemeClr val="bg1"/>
                </a:solidFill>
              </a:rPr>
              <a:t>направленный отрезок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4578350" y="5372100"/>
            <a:ext cx="509588" cy="641350"/>
            <a:chOff x="3479" y="3248"/>
            <a:chExt cx="321" cy="404"/>
          </a:xfrm>
        </p:grpSpPr>
        <p:pic>
          <p:nvPicPr>
            <p:cNvPr id="7183" name="Picture 31" descr="Рисунок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79" y="3248"/>
              <a:ext cx="32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4" name="Line 32"/>
            <p:cNvSpPr>
              <a:spLocks noChangeShapeType="1"/>
            </p:cNvSpPr>
            <p:nvPr/>
          </p:nvSpPr>
          <p:spPr bwMode="auto">
            <a:xfrm>
              <a:off x="3529" y="3282"/>
              <a:ext cx="247" cy="9"/>
            </a:xfrm>
            <a:prstGeom prst="line">
              <a:avLst/>
            </a:prstGeom>
            <a:noFill/>
            <a:ln w="4445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Управляющая кнопка: назад 27">
            <a:hlinkClick r:id="" action="ppaction://hlinkshowjump?jump=previousslide" highlightClick="1"/>
          </p:cNvPr>
          <p:cNvSpPr/>
          <p:nvPr/>
        </p:nvSpPr>
        <p:spPr>
          <a:xfrm>
            <a:off x="467544" y="6381328"/>
            <a:ext cx="50405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возврат 28">
            <a:hlinkClick r:id="rId9" action="ppaction://hlinksldjump" highlightClick="1"/>
          </p:cNvPr>
          <p:cNvSpPr/>
          <p:nvPr/>
        </p:nvSpPr>
        <p:spPr>
          <a:xfrm>
            <a:off x="971600" y="6381328"/>
            <a:ext cx="432048" cy="3326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1403648" y="6381328"/>
            <a:ext cx="432048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repeatCount="3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repeatCount="6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animBg="1"/>
      <p:bldP spid="8196" grpId="0"/>
      <p:bldP spid="8205" grpId="0"/>
      <p:bldP spid="8207" grpId="0" animBg="1"/>
      <p:bldP spid="8210" grpId="0" animBg="1"/>
      <p:bldP spid="8215" grpId="0"/>
      <p:bldP spid="8216" grpId="0" animBg="1"/>
      <p:bldP spid="82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5|8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905</TotalTime>
  <Words>581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Апекс</vt:lpstr>
      <vt:lpstr>Формула</vt:lpstr>
      <vt:lpstr>КИНЕМАТИКА (основные понятия) </vt:lpstr>
      <vt:lpstr>Краткая историческая справка</vt:lpstr>
      <vt:lpstr> Основные понятия кинематики: </vt:lpstr>
      <vt:lpstr>Кинематика - это описание движения тел с математическими ответами на вопросы: </vt:lpstr>
      <vt:lpstr> Основные понятия кинематики: </vt:lpstr>
      <vt:lpstr>Механическим движением тела (точки) называется изменение его положения в пространстве относительно других тел с течением времени.</vt:lpstr>
      <vt:lpstr> Система отсчета:</vt:lpstr>
      <vt:lpstr>Материальная точка</vt:lpstr>
      <vt:lpstr>Слайд 9</vt:lpstr>
      <vt:lpstr>Способы задания движения точки</vt:lpstr>
      <vt:lpstr>Слайд 11</vt:lpstr>
      <vt:lpstr>Слайд 12</vt:lpstr>
      <vt:lpstr> Составляющая аτ вектора ускорения, направленная вдоль касательной к траектории в данной точке, называется тангенциальным (касательным) ускорением. Тангенциальное ускорение характеризует изменение вектора скорости по модулю. Вектор аτ направлен в сторону движения точки при возрастании ее скорости (рисунок - а) и в противоположную сторону - при убывании скорости (рисунок - б). </vt:lpstr>
      <vt:lpstr>Слайд 14</vt:lpstr>
      <vt:lpstr>Частные случаи движения в зависимости от ускорения</vt:lpstr>
      <vt:lpstr> Равномерное  Равноускоренное  движение   движение</vt:lpstr>
      <vt:lpstr>Равномерное  Равноускоренное  движение   движение</vt:lpstr>
      <vt:lpstr>Равномерное  Равноускоренное  движение   движение</vt:lpstr>
      <vt:lpstr>ЗАКРЕПЛЕНИЕ МАТЕРИАЛА</vt:lpstr>
      <vt:lpstr>     CПИСОК ЛИТЕРАТУРЫ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КИНЕМАТИКА ОСНОВНЫЕ ПОНЯТИЯ</dc:title>
  <dc:creator>Зинакова В.А.</dc:creator>
  <cp:lastModifiedBy>Master</cp:lastModifiedBy>
  <cp:revision>100</cp:revision>
  <dcterms:created xsi:type="dcterms:W3CDTF">2013-10-24T18:42:09Z</dcterms:created>
  <dcterms:modified xsi:type="dcterms:W3CDTF">2013-11-02T17:42:48Z</dcterms:modified>
</cp:coreProperties>
</file>