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ty (5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628" y="571480"/>
            <a:ext cx="38056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Sight</a:t>
            </a:r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 of 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Britain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ited_Kingd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2500307"/>
            <a:ext cx="89297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    </a:t>
            </a:r>
            <a:r>
              <a:rPr lang="en-US" sz="4400" dirty="0" smtClean="0"/>
              <a:t>Britain is rich in its historic places which link the present with the past.</a:t>
            </a:r>
            <a:r>
              <a:rPr lang="en-US" sz="4400" u="sng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bcfb_d722fdac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14290"/>
            <a:ext cx="4251563" cy="2786082"/>
          </a:xfrm>
          <a:prstGeom prst="rect">
            <a:avLst/>
          </a:prstGeom>
        </p:spPr>
      </p:pic>
      <p:pic>
        <p:nvPicPr>
          <p:cNvPr id="3" name="Рисунок 2" descr="21115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4214842" cy="27860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3143248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The oldest part of London is Lad Hill, where the city is originated. About a mile to west of it there is Westminster Palace, where the king lived and the Parliament met, and there is also Westminster Abbey, the coronation church.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290"/>
            <a:ext cx="6667500" cy="40719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4572008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The University of Liverpool, established in 1903, is noted for its School of Tropical Medicine. And in the music world  Liverpool is a well-known name,  it's the home town of "The Beatles". </a:t>
            </a:r>
            <a:endParaRPr lang="ru-RU" sz="2400" dirty="0" smtClean="0"/>
          </a:p>
          <a:p>
            <a:pPr algn="ctr"/>
            <a:r>
              <a:rPr lang="en-US" sz="2400" dirty="0" smtClean="0"/>
              <a:t> Liverpool, the "city of ships", is England's second greatest port, ranking after London.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3_2806_02_chexsp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5965073" cy="39767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4572008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Stratford-on-Avon lies 93 </a:t>
            </a:r>
            <a:r>
              <a:rPr lang="en-US" sz="3200" smtClean="0"/>
              <a:t>miles to north-west </a:t>
            </a:r>
            <a:r>
              <a:rPr lang="en-US" sz="3200" dirty="0" smtClean="0"/>
              <a:t>of London. Shakespeare was born here in 1564 and here he died in 1616.</a:t>
            </a:r>
            <a:r>
              <a:rPr lang="en-US" sz="3200" u="sng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357718" cy="3214710"/>
          </a:xfrm>
          <a:prstGeom prst="rect">
            <a:avLst/>
          </a:prstGeom>
        </p:spPr>
      </p:pic>
      <p:pic>
        <p:nvPicPr>
          <p:cNvPr id="3" name="Рисунок 2" descr="cambridge-un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289"/>
            <a:ext cx="4233317" cy="32147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442913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Cambridge and Oxford Universities are famous </a:t>
            </a:r>
            <a:r>
              <a:rPr lang="en-US" sz="3600" dirty="0" err="1" smtClean="0"/>
              <a:t>centres</a:t>
            </a:r>
            <a:r>
              <a:rPr lang="en-US" sz="3600" dirty="0" smtClean="0"/>
              <a:t> of learning.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5c879176a7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4500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485776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Stonehenge is a prehistoric monument, presumably built by Druids, members of an order of priests in ancient Britain.</a:t>
            </a:r>
            <a:r>
              <a:rPr lang="en-US" sz="3200" u="sng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kcanterburycas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85728"/>
            <a:ext cx="6143668" cy="45331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485776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200" dirty="0" smtClean="0"/>
              <a:t>Canterbury Cathedral is the seat of the Archbishop of Canterbury, head of the Church of England.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195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я</cp:lastModifiedBy>
  <cp:revision>14</cp:revision>
  <dcterms:created xsi:type="dcterms:W3CDTF">2011-11-09T12:46:06Z</dcterms:created>
  <dcterms:modified xsi:type="dcterms:W3CDTF">2013-11-21T18:02:27Z</dcterms:modified>
</cp:coreProperties>
</file>