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2" autoAdjust="0"/>
  </p:normalViewPr>
  <p:slideViewPr>
    <p:cSldViewPr>
      <p:cViewPr varScale="1">
        <p:scale>
          <a:sx n="46" d="100"/>
          <a:sy n="46" d="100"/>
        </p:scale>
        <p:origin x="-82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F8BE257-435A-4623-A8EF-7880B079055D}" type="datetimeFigureOut">
              <a:rPr lang="ru-RU" smtClean="0"/>
              <a:t>11.11.2013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9EF6E7-D672-479A-8AD1-6A77DA3D19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1107504"/>
            <a:ext cx="7772400" cy="3483818"/>
          </a:xfrm>
        </p:spPr>
        <p:txBody>
          <a:bodyPr anchor="b"/>
          <a:lstStyle/>
          <a:p>
            <a:r>
              <a:rPr lang="ru-RU" dirty="0" err="1" smtClean="0"/>
              <a:t>Манол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дарина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5936704" cy="762000"/>
          </a:xfrm>
        </p:spPr>
        <p:txBody>
          <a:bodyPr vert="horz" numCol="1" anchor="ctr">
            <a:normAutofit/>
          </a:bodyPr>
          <a:lstStyle/>
          <a:p>
            <a:r>
              <a:rPr lang="ru-RU" dirty="0" smtClean="0"/>
              <a:t>        </a:t>
            </a:r>
            <a:r>
              <a:rPr lang="en-US" dirty="0" smtClean="0"/>
              <a:t>“</a:t>
            </a:r>
            <a:r>
              <a:rPr lang="ru-RU" dirty="0" smtClean="0"/>
              <a:t>Я и моя семья</a:t>
            </a:r>
            <a:r>
              <a:rPr lang="en-US" dirty="0" smtClean="0"/>
              <a:t>”</a:t>
            </a:r>
            <a:r>
              <a:rPr lang="ru-RU" dirty="0" smtClean="0"/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332103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4617">
        <p14:flythrough/>
      </p:transition>
    </mc:Choice>
    <mc:Fallback xmlns="">
      <p:transition spd="slow" advClick="0" advTm="461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Моя семья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anchor="t">
            <a:normAutofit/>
          </a:bodyPr>
          <a:lstStyle/>
          <a:p>
            <a:r>
              <a:rPr lang="ru-RU" dirty="0" smtClean="0"/>
              <a:t>Моя семья состоит из четырёх человек</a:t>
            </a:r>
            <a:r>
              <a:rPr lang="en-US" dirty="0" smtClean="0"/>
              <a:t>:</a:t>
            </a:r>
            <a:r>
              <a:rPr lang="ru-RU" dirty="0" smtClean="0"/>
              <a:t>мама </a:t>
            </a:r>
            <a:r>
              <a:rPr lang="ru-RU" dirty="0" err="1" smtClean="0"/>
              <a:t>Ирина,папа</a:t>
            </a:r>
            <a:r>
              <a:rPr lang="ru-RU" dirty="0" smtClean="0"/>
              <a:t> </a:t>
            </a:r>
            <a:r>
              <a:rPr lang="ru-RU" dirty="0" err="1" smtClean="0"/>
              <a:t>Илья,и</a:t>
            </a:r>
            <a:r>
              <a:rPr lang="ru-RU" dirty="0" smtClean="0"/>
              <a:t> моя тётя </a:t>
            </a:r>
            <a:r>
              <a:rPr lang="ru-RU" dirty="0" err="1" smtClean="0"/>
              <a:t>Татьяна.Ну</a:t>
            </a:r>
            <a:r>
              <a:rPr lang="ru-RU" dirty="0" smtClean="0"/>
              <a:t> вот я и представила  Вам мою семью.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1619671" y="1988840"/>
            <a:ext cx="862425" cy="8618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20399994" lon="0" rev="16200000"/>
            </a:camera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48880"/>
            <a:ext cx="1831294" cy="18002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1"/>
          </a:solidFill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20099978" lon="299981" rev="16199987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20067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62"/>
    </mc:Choice>
    <mc:Fallback xmlns="">
      <p:transition spd="slow" advTm="546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Родословная моей </a:t>
            </a:r>
            <a:r>
              <a:rPr lang="ru-RU" dirty="0" smtClean="0"/>
              <a:t>семьи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МАМА-</a:t>
            </a:r>
            <a:r>
              <a:rPr lang="ru-RU" dirty="0" err="1" smtClean="0"/>
              <a:t>Манол</a:t>
            </a:r>
            <a:r>
              <a:rPr lang="ru-RU" dirty="0" smtClean="0"/>
              <a:t> Ирина Викторовна</a:t>
            </a:r>
            <a:r>
              <a:rPr lang="en-US" dirty="0" smtClean="0"/>
              <a:t>(1984)</a:t>
            </a:r>
            <a:r>
              <a:rPr lang="ru-RU" dirty="0" smtClean="0"/>
              <a:t>ПАПА -</a:t>
            </a:r>
            <a:r>
              <a:rPr lang="ru-RU" dirty="0" err="1" smtClean="0"/>
              <a:t>Манол</a:t>
            </a:r>
            <a:r>
              <a:rPr lang="ru-RU" dirty="0" smtClean="0"/>
              <a:t> Илья Георгиевич</a:t>
            </a:r>
            <a:r>
              <a:rPr lang="en-US" dirty="0" smtClean="0"/>
              <a:t>(1987)</a:t>
            </a:r>
            <a:r>
              <a:rPr lang="ru-RU" dirty="0" smtClean="0"/>
              <a:t>я их очень люблю!</a:t>
            </a:r>
            <a:endParaRPr lang="en-US" dirty="0" smtClean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2" r="12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082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52"/>
    </mc:Choice>
    <mc:Fallback xmlns="">
      <p:transition spd="slow" advTm="455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Родословная  </a:t>
            </a:r>
            <a:r>
              <a:rPr lang="ru-RU" dirty="0" smtClean="0"/>
              <a:t>моей семьи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А-это мой любимые двоюродный братишка Савва и тётя Лена!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092" y="3091382"/>
            <a:ext cx="3275215" cy="2456411"/>
          </a:xfr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39547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4"/>
    </mc:Choice>
    <mc:Fallback xmlns="">
      <p:transition spd="slow" advTm="534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124744"/>
            <a:ext cx="6400800" cy="685800"/>
          </a:xfrm>
        </p:spPr>
        <p:txBody>
          <a:bodyPr anchor="ctr">
            <a:normAutofit/>
          </a:bodyPr>
          <a:lstStyle/>
          <a:p>
            <a:r>
              <a:rPr lang="ru-RU" sz="2800" dirty="0" smtClean="0"/>
              <a:t>Родословная </a:t>
            </a:r>
            <a:r>
              <a:rPr lang="ru-RU" sz="2800" dirty="0" smtClean="0"/>
              <a:t>моей семьи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87624" y="1052736"/>
            <a:ext cx="3021732" cy="1904819"/>
          </a:xfrm>
        </p:spPr>
        <p:txBody>
          <a:bodyPr anchor="b">
            <a:noAutofit/>
          </a:bodyPr>
          <a:lstStyle/>
          <a:p>
            <a:r>
              <a:rPr lang="ru-RU" sz="1050" dirty="0" smtClean="0"/>
              <a:t>Бабушка и дедушка</a:t>
            </a:r>
            <a:r>
              <a:rPr lang="en-US" sz="1050" dirty="0" smtClean="0"/>
              <a:t>(</a:t>
            </a:r>
            <a:r>
              <a:rPr lang="ru-RU" sz="1050" dirty="0" smtClean="0"/>
              <a:t>родители папы</a:t>
            </a:r>
            <a:r>
              <a:rPr lang="en-US" sz="1050" dirty="0" smtClean="0"/>
              <a:t>)</a:t>
            </a:r>
            <a:r>
              <a:rPr lang="ru-RU" sz="1050" dirty="0" err="1" smtClean="0"/>
              <a:t>Манол</a:t>
            </a:r>
            <a:r>
              <a:rPr lang="ru-RU" sz="1050" baseline="0" dirty="0" smtClean="0"/>
              <a:t> Прасковья </a:t>
            </a:r>
            <a:r>
              <a:rPr lang="ru-RU" sz="1050" baseline="0" dirty="0" err="1" smtClean="0"/>
              <a:t>Елеферовна</a:t>
            </a:r>
            <a:r>
              <a:rPr lang="en-US" sz="1050" baseline="0" dirty="0" smtClean="0"/>
              <a:t>(1970)</a:t>
            </a:r>
            <a:r>
              <a:rPr lang="ru-RU" sz="1050" baseline="0" dirty="0" smtClean="0"/>
              <a:t>,</a:t>
            </a:r>
            <a:r>
              <a:rPr lang="ru-RU" sz="1050" baseline="0" dirty="0" err="1" smtClean="0"/>
              <a:t>Манол</a:t>
            </a:r>
            <a:r>
              <a:rPr lang="ru-RU" sz="1050" baseline="0" dirty="0" smtClean="0"/>
              <a:t> Георгий Ильич.</a:t>
            </a:r>
            <a:r>
              <a:rPr lang="en-US" sz="1050" baseline="0" dirty="0" smtClean="0"/>
              <a:t>(1962)</a:t>
            </a:r>
            <a:endParaRPr lang="ru-RU" sz="105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860032" y="2348880"/>
            <a:ext cx="3127375" cy="448056"/>
          </a:xfrm>
        </p:spPr>
        <p:txBody>
          <a:bodyPr>
            <a:noAutofit/>
          </a:bodyPr>
          <a:lstStyle/>
          <a:p>
            <a:r>
              <a:rPr lang="ru-RU" sz="1200" dirty="0" smtClean="0"/>
              <a:t>Бабушка</a:t>
            </a:r>
            <a:r>
              <a:rPr lang="en-US" sz="1200" dirty="0" smtClean="0"/>
              <a:t>(</a:t>
            </a:r>
            <a:r>
              <a:rPr lang="ru-RU" sz="1200" dirty="0" smtClean="0"/>
              <a:t>мама-моей мамы</a:t>
            </a:r>
            <a:r>
              <a:rPr lang="en-US" sz="1200" dirty="0" smtClean="0"/>
              <a:t>)</a:t>
            </a:r>
            <a:r>
              <a:rPr lang="ru-RU" sz="1200" dirty="0" err="1" smtClean="0"/>
              <a:t>Барышева</a:t>
            </a:r>
            <a:r>
              <a:rPr lang="ru-RU" sz="1200" baseline="0" dirty="0" smtClean="0"/>
              <a:t> Фаина Владимировна.</a:t>
            </a:r>
            <a:r>
              <a:rPr lang="en-US" sz="1200" baseline="0" dirty="0" smtClean="0"/>
              <a:t>(1955)</a:t>
            </a:r>
            <a:endParaRPr lang="ru-RU" sz="1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284984"/>
            <a:ext cx="3121429" cy="234003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00" t="5552" r="38425" b="-714"/>
          <a:stretch/>
        </p:blipFill>
        <p:spPr>
          <a:xfrm>
            <a:off x="3995936" y="2996952"/>
            <a:ext cx="3168352" cy="2331064"/>
          </a:xfrm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734254945"/>
      </p:ext>
    </p:extLst>
  </p:cSld>
  <p:clrMapOvr>
    <a:masterClrMapping/>
  </p:clrMapOvr>
  <p:transition spd="slow" advTm="6051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и бабушка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Мы с бабушкой очень любим вместе печь вот такой красивый хлеб!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092" y="3091382"/>
            <a:ext cx="3275215" cy="2456411"/>
          </a:xfrm>
          <a:scene3d>
            <a:camera prst="orthographicFront">
              <a:rot lat="0" lon="0" rev="16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97646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83"/>
    </mc:Choice>
    <mc:Fallback xmlns="">
      <p:transition spd="slow" advTm="578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Папа мама я мы дружная семья!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Самые главные правила нашей семьи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Уважение</a:t>
            </a:r>
            <a:r>
              <a:rPr lang="ru-RU" baseline="0" dirty="0" smtClean="0"/>
              <a:t> друг к другу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aseline="0" dirty="0" smtClean="0"/>
              <a:t>Забота о близких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aseline="0" dirty="0" smtClean="0"/>
              <a:t>Гостеприимство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aseline="0" dirty="0" smtClean="0"/>
              <a:t>Желание дарить радость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475656" y="1844824"/>
            <a:ext cx="3024336" cy="302433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Пама,мама,</a:t>
            </a:r>
            <a:r>
              <a:rPr lang="ru-RU" dirty="0" err="1"/>
              <a:t>я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008888" y="2083229"/>
            <a:ext cx="50405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16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96"/>
    </mc:Choice>
    <mc:Fallback xmlns="">
      <p:transition spd="slow" advTm="609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24744"/>
            <a:ext cx="6400800" cy="273630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ru-RU" sz="1800" dirty="0" smtClean="0"/>
              <a:t>Презентацию подготовила </a:t>
            </a:r>
            <a:r>
              <a:rPr lang="ru-RU" sz="1800" dirty="0" err="1" smtClean="0"/>
              <a:t>манол</a:t>
            </a:r>
            <a:r>
              <a:rPr lang="ru-RU" sz="1800" dirty="0" smtClean="0"/>
              <a:t> </a:t>
            </a:r>
            <a:r>
              <a:rPr lang="ru-RU" sz="1800" dirty="0" err="1" smtClean="0"/>
              <a:t>дарина</a:t>
            </a:r>
            <a:r>
              <a:rPr lang="ru-RU" sz="1800" dirty="0" smtClean="0"/>
              <a:t> </a:t>
            </a:r>
            <a:r>
              <a:rPr lang="ru-RU" sz="1800" dirty="0" err="1" smtClean="0"/>
              <a:t>ильинична</a:t>
            </a:r>
            <a:r>
              <a:rPr lang="ru-RU" sz="1800" dirty="0" smtClean="0"/>
              <a:t>! </a:t>
            </a:r>
            <a:br>
              <a:rPr lang="ru-RU" sz="1800" dirty="0" smtClean="0"/>
            </a:br>
            <a:r>
              <a:rPr lang="ru-RU" sz="1800" dirty="0" smtClean="0"/>
              <a:t>Ученица №</a:t>
            </a:r>
            <a:r>
              <a:rPr lang="en-US" sz="1800" dirty="0" smtClean="0"/>
              <a:t>635</a:t>
            </a:r>
            <a:r>
              <a:rPr lang="ru-RU" sz="1800" baseline="0" dirty="0" smtClean="0"/>
              <a:t> ШКОЛА</a:t>
            </a:r>
            <a:r>
              <a:rPr lang="en-US" sz="1800" baseline="0" dirty="0" smtClean="0"/>
              <a:t> 1”</a:t>
            </a:r>
            <a:r>
              <a:rPr lang="ru-RU" sz="1800" baseline="0" dirty="0" smtClean="0"/>
              <a:t>Б</a:t>
            </a:r>
            <a:r>
              <a:rPr lang="en-US" sz="1800" baseline="0" dirty="0" smtClean="0"/>
              <a:t>”</a:t>
            </a:r>
            <a:r>
              <a:rPr lang="ru-RU" sz="1800" baseline="0" dirty="0" smtClean="0"/>
              <a:t>КЛАСС.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1652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41"/>
    </mc:Choice>
    <mc:Fallback xmlns="">
      <p:transition spd="slow" advTm="544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125</TotalTime>
  <Words>144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Манол дарина</vt:lpstr>
      <vt:lpstr>Моя семья </vt:lpstr>
      <vt:lpstr>Родословная моей семьи</vt:lpstr>
      <vt:lpstr>Родословная  моей семьи</vt:lpstr>
      <vt:lpstr>Родословная моей семьи</vt:lpstr>
      <vt:lpstr>Я и бабушка</vt:lpstr>
      <vt:lpstr>Папа мама я мы дружная семья!</vt:lpstr>
      <vt:lpstr>Презентацию подготовила манол дарина ильинична!  Ученица №635 ШКОЛА 1”Б”КЛАСС.  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илья</dc:creator>
  <cp:lastModifiedBy>SONY</cp:lastModifiedBy>
  <cp:revision>14</cp:revision>
  <dcterms:created xsi:type="dcterms:W3CDTF">2013-11-05T13:13:43Z</dcterms:created>
  <dcterms:modified xsi:type="dcterms:W3CDTF">2013-11-11T08:23:32Z</dcterms:modified>
</cp:coreProperties>
</file>