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9D9B5-40B4-438E-BE91-71A7758AC4D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43182-B2A2-4806-A3B8-0576A04D8A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C7C677-4A51-42B3-A01A-D2F4CC082B06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8C44AE-DF63-4B86-A5B5-6B0413471487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B488A1-DA4B-421D-B0DC-45449A01B9E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9E4EF8-7BFF-4BA9-9DD4-4F5751E2DFC3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E734A5-3087-417B-BCD9-008E6BD020A5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D0820C-6BDA-4ED0-ABED-C25810E437B5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5382E5-FD1B-44FA-A383-09B7E4DBCB75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6931A8-A7B2-4267-9CD8-94A80F018133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5F89FB-4D7F-43A5-8A9E-F81F6A1381EE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10FF2B-C76D-4C93-8D54-6A34CF51E78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76A420-BD78-4F21-B3EA-D70BD5075568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E78AD1-BCE2-436F-9CA5-94EE4F51CB4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18085C-0C0E-429D-BB26-C365600748E1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F27F00-FB69-42ED-83B8-F835AF6093DE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FCB51B-91DA-4669-BBB9-BE51AAA15847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4F8D69-DA0E-4611-9183-B588958BD43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81004A-0390-442F-B1DE-8DDDAEAAEDA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A58789-554C-4550-849D-26EABD4CBCD0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178311-345A-489E-A102-058AAB68D1B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29B210-1F20-4F4B-9645-0E510424DA2A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3A3CC6-BE29-4214-9CE0-2285EE52D58A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67213A-3D0D-4593-BD66-45678437E064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6.jpe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19200" y="76200"/>
            <a:ext cx="759057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62000" y="1752600"/>
            <a:ext cx="7620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solidFill>
                  <a:srgbClr val="3333CC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b="1" dirty="0" smtClean="0">
                <a:solidFill>
                  <a:srgbClr val="3333CC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КНИГА </a:t>
            </a:r>
            <a:b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ПРОТИВ ТЕЛЕВИЗОРА</a:t>
            </a:r>
            <a:r>
              <a:rPr lang="ru-RU" sz="60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sz="60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(виртуальная беседа с родителями)</a:t>
            </a:r>
            <a:r>
              <a:rPr lang="ru-RU" sz="1600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sz="1600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 </a:t>
            </a:r>
            <a:r>
              <a:rPr lang="ru-RU" sz="3600" dirty="0" smtClean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</a:t>
            </a:r>
            <a:endParaRPr lang="ru-RU" sz="3200" dirty="0" smtClean="0">
              <a:solidFill>
                <a:srgbClr val="FF0066"/>
              </a:solidFill>
              <a:effectLst>
                <a:glow rad="469900">
                  <a:schemeClr val="bg1">
                    <a:alpha val="76000"/>
                  </a:schemeClr>
                </a:glo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761776" y="4292851"/>
            <a:ext cx="3048000" cy="170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8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981200" y="5334000"/>
            <a:ext cx="2895600" cy="170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0" name="Picture 8" descr="C:\Документы\закачки\герб рябинушка м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28600"/>
            <a:ext cx="103663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0658" name="Picture 2" descr="C:\Документы\закачки\blankbook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2676" y="0"/>
            <a:ext cx="914132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648200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3048000" y="289715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Прямоугольник 9"/>
          <p:cNvSpPr>
            <a:spLocks noChangeArrowheads="1"/>
          </p:cNvSpPr>
          <p:nvPr/>
        </p:nvSpPr>
        <p:spPr bwMode="auto">
          <a:xfrm>
            <a:off x="4992688" y="3824288"/>
            <a:ext cx="3429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книг успокаивает, расслабляет ребёнка, помогает освободиться от негативных  переживаний, </a:t>
            </a:r>
          </a:p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ведь в сказке  всегда побеждает добро </a:t>
            </a:r>
            <a:r>
              <a:rPr lang="ru-RU" sz="1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18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5013" y="2101850"/>
            <a:ext cx="3227387" cy="1836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Можно избежать пагубного воздействия, если контролировать поток телевизионной информации, в том числе: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насилия и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зла.</a:t>
            </a:r>
          </a:p>
        </p:txBody>
      </p:sp>
      <p:pic>
        <p:nvPicPr>
          <p:cNvPr id="22537" name="Picture 3" descr="46779988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3165475"/>
            <a:ext cx="1846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0" name="Picture 2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866646" y="1067923"/>
            <a:ext cx="1371600" cy="2324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II</a:t>
            </a:r>
            <a:r>
              <a:rPr lang="en-US" sz="4000" b="1" dirty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I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</a:t>
            </a:r>
            <a:r>
              <a:rPr lang="en-US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внимание и память?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C:\Документы\закачки\answer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181600" y="799268"/>
            <a:ext cx="3147506" cy="4904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8538" y="1801428"/>
            <a:ext cx="4112407" cy="331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684037" y="3465460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8325" y="2101850"/>
            <a:ext cx="3268663" cy="212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Бесконтрольный просмотр телевизора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превращает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память ребенка в мусорный бак,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заполненный рекламой,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кадрами из фильмов и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случайными фразами</a:t>
            </a:r>
          </a:p>
        </p:txBody>
      </p:sp>
      <p:pic>
        <p:nvPicPr>
          <p:cNvPr id="81922" name="Picture 2" descr="C:\Документы\закачки\1309621403_1-trashcan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3438808" y="3162894"/>
            <a:ext cx="967082" cy="1440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4585" name="Прямоугольник 15"/>
          <p:cNvSpPr>
            <a:spLocks noChangeArrowheads="1"/>
          </p:cNvSpPr>
          <p:nvPr/>
        </p:nvSpPr>
        <p:spPr bwMode="auto">
          <a:xfrm>
            <a:off x="5054600" y="3933825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книг -  лучшее средство научить ребёнка слушать, слышать, запоминать.</a:t>
            </a:r>
          </a:p>
        </p:txBody>
      </p:sp>
      <p:pic>
        <p:nvPicPr>
          <p:cNvPr id="81923" name="Picture 3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943600" y="1066801"/>
            <a:ext cx="1754939" cy="2303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IV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</a:t>
            </a:r>
            <a:r>
              <a:rPr lang="en-US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интеллект?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Документы\закачки\man-w-questions-320x3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105400" y="1295400"/>
            <a:ext cx="3352800" cy="4045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709687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0088" y="2209800"/>
            <a:ext cx="3532187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развивает ребёнка при условии, что мультфильмы и передачи будут тщательно отбираться по содержанию и соответствовать возрасту ребёнка.  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6632" name="Прямоугольник 11"/>
          <p:cNvSpPr>
            <a:spLocks noChangeArrowheads="1"/>
          </p:cNvSpPr>
          <p:nvPr/>
        </p:nvSpPr>
        <p:spPr bwMode="auto">
          <a:xfrm>
            <a:off x="5334000" y="3581400"/>
            <a:ext cx="3086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Развивающий потенциал книг не возможно ни с чем сравнить.</a:t>
            </a:r>
          </a:p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Интеллект Вашего ребёнка во многом зависит от того, какие  книги Вы   будете для него выбирать.</a:t>
            </a: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V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</a:t>
            </a:r>
            <a:r>
              <a:rPr lang="en-US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воображение?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Документы\закачки\man-w-questions-320x3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953000" y="1295400"/>
            <a:ext cx="3352800" cy="4045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709687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600" y="2514600"/>
            <a:ext cx="3532188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не развивает воображение ребёнка. Ребёнок получает информацию в готовом виде.     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8680" name="Прямоугольник 11"/>
          <p:cNvSpPr>
            <a:spLocks noChangeArrowheads="1"/>
          </p:cNvSpPr>
          <p:nvPr/>
        </p:nvSpPr>
        <p:spPr bwMode="auto">
          <a:xfrm>
            <a:off x="5334000" y="3733800"/>
            <a:ext cx="30861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Книга стимулирует к представлению прочитанного, что положительно влияет на развитие воображения..</a:t>
            </a: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VI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</a:t>
            </a:r>
            <a:r>
              <a:rPr lang="en-US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речи?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Документы\закачки\man-w-questions-320x3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953000" y="1295400"/>
            <a:ext cx="3352800" cy="4045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3338" y="3429000"/>
            <a:ext cx="4255675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3" y="2544763"/>
            <a:ext cx="3532187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не влияет на развитие речи положительно.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0728" name="Прямоугольник 11"/>
          <p:cNvSpPr>
            <a:spLocks noChangeArrowheads="1"/>
          </p:cNvSpPr>
          <p:nvPr/>
        </p:nvSpPr>
        <p:spPr bwMode="auto">
          <a:xfrm>
            <a:off x="5334000" y="3644900"/>
            <a:ext cx="3086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1800" b="1"/>
              <a:t>естественным образом способствует  обогащению культуры речи   ребенка, расширяя его словарь, насыщая речь новыми словами и оборотами. </a:t>
            </a:r>
            <a:endParaRPr lang="ru-RU" sz="1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-9525"/>
            <a:ext cx="9140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048000" y="152400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Подведём итог беседы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834511" y="876300"/>
            <a:ext cx="5650484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20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взрослый понимает, что в век цифровых технологий,  невозможно, да и не следует полностью отказаться от телевизора и заменить его книгой. Следует лишь разумно сочетать то и другое, руководствуясь принципом «не навреди».</a:t>
            </a:r>
          </a:p>
          <a:p>
            <a:pPr algn="just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Возможно, Вам помогут несколько советов:  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Документы\закачки\i mages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5522" y="609601"/>
            <a:ext cx="2258394" cy="2436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57200" y="3032631"/>
            <a:ext cx="3962400" cy="3276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20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контролируйте содержание передач и фильмов; ограждайте  от передач, предназначенных взрослым;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следите за временем нахождения ребёнка перед телевизором, за расстоянием между ребёнком и экраном, за его 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осанкой</a:t>
            </a: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обсуждайте с ребёнком просмотренные передачи.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724400" y="3086100"/>
            <a:ext cx="3836795" cy="3276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оздайте условия для ежедневного общения ребёнка с книгой;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следите </a:t>
            </a: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освещением </a:t>
            </a: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 время чтения книг; за осанкой 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ребёнка;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серьёзно подходите к выбору книг для Вашего ребёнка;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беседуйте с ребёнком о прочитанном.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40344" y="762000"/>
            <a:ext cx="3733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век цифрового телевидения глупо и бессмысленно держаться за бабушкины сказки!</a:t>
            </a:r>
          </a:p>
          <a:p>
            <a:pPr algn="just" eaLnBrk="1" hangingPunct="1">
              <a:defRPr/>
            </a:pP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1" name="Picture 3" descr="C:\Документы\закачки\imaшггш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8" y="2286000"/>
            <a:ext cx="3611562" cy="363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34001" y="4594549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 так считаете?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3" name="Picture 2" descr="C:\Документы\закачки\vopros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876300"/>
            <a:ext cx="24939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3629993" y="685800"/>
            <a:ext cx="5070971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ru-RU" sz="1800" dirty="0">
                <a:effectLst/>
              </a:rPr>
              <a:t> </a:t>
            </a:r>
            <a:r>
              <a:rPr lang="ru-RU" sz="1800" dirty="0" smtClean="0">
                <a:effectLst/>
              </a:rPr>
              <a:t>	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Испокон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века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книга растит человека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                                               </a:t>
            </a:r>
            <a:r>
              <a:rPr lang="ru-RU" sz="1600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Народная </a:t>
            </a:r>
            <a:r>
              <a:rPr lang="ru-RU" sz="1600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мудрость</a:t>
            </a:r>
            <a:endParaRPr lang="ru-RU" sz="20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5029200" y="2397263"/>
            <a:ext cx="3658938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5" name="Picture 3" descr="C:\Документы\закачки\17792447-3d--nz-----nf-n-----n----------n--n--n----n----n--n---noe-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029199" y="2743200"/>
            <a:ext cx="2170979" cy="2895600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/>
          </a:extLst>
        </p:spPr>
      </p:pic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378619" y="4191000"/>
            <a:ext cx="419576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 том, как приобщить ребёнка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 книге, у Вас будет возможность узнать в следующей беседе.  </a:t>
            </a:r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 descr="0_6a6b5_b31c751c_XL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9600" y="767039"/>
            <a:ext cx="3733800" cy="37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8" name="Picture 2" descr="C:\Документы\закачки\8622515-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562600" y="2057400"/>
            <a:ext cx="2616451" cy="3200400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/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296987" y="326678"/>
            <a:ext cx="6553200" cy="1905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Виртуальная  беседа  была построена на вопросах, отмеченных Вами в предварительном опросе.</a:t>
            </a:r>
          </a:p>
          <a:p>
            <a:pPr eaLnBrk="1" hangingPunct="1">
              <a:defRPr/>
            </a:pP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hangingPunct="1">
              <a:defRPr/>
            </a:pP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Надеемся, что для Вас она была полезной.</a:t>
            </a:r>
          </a:p>
          <a:p>
            <a:pPr eaLnBrk="1" hangingPunct="1">
              <a:defRPr/>
            </a:pP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Документы\закачки\вопросительный-знак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85800" y="2066453"/>
            <a:ext cx="2043819" cy="3191347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/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577219" y="2438400"/>
            <a:ext cx="3290181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Вам</a:t>
            </a:r>
          </a:p>
          <a:p>
            <a:pPr eaLnBrk="1" hangingPunct="1">
              <a:defRPr/>
            </a:pP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  проявленный интерес к данной теме!</a:t>
            </a: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755618" y="5074091"/>
            <a:ext cx="5908519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ru-RU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Если у Вас есть предложения  или вопросы, то можете  присылать их на адрес:    </a:t>
            </a:r>
            <a:r>
              <a:rPr lang="en-US" sz="20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mpazova83@yandex.ru</a:t>
            </a: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81000" y="76200"/>
            <a:ext cx="8610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62000" y="1752600"/>
            <a:ext cx="7620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solidFill>
                  <a:srgbClr val="3333CC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b="1" dirty="0" smtClean="0">
                <a:solidFill>
                  <a:srgbClr val="3333CC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КНИГА </a:t>
            </a:r>
            <a:b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ПРОТИВ ТЕЛЕВИЗОРА</a:t>
            </a:r>
            <a:r>
              <a:rPr lang="ru-RU" sz="60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sz="60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(виртуальная беседа с родителями)</a:t>
            </a:r>
            <a:r>
              <a:rPr lang="ru-RU" sz="1600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/>
            </a:r>
            <a:br>
              <a:rPr lang="ru-RU" sz="1600" dirty="0" smtClean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 </a:t>
            </a:r>
            <a:r>
              <a:rPr lang="ru-RU" sz="3600" dirty="0" smtClean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</a:t>
            </a:r>
            <a:endParaRPr lang="ru-RU" sz="3200" dirty="0" smtClean="0">
              <a:solidFill>
                <a:srgbClr val="FF0066"/>
              </a:solidFill>
              <a:effectLst>
                <a:glow rad="469900">
                  <a:schemeClr val="bg1">
                    <a:alpha val="76000"/>
                  </a:schemeClr>
                </a:glo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761776" y="4292851"/>
            <a:ext cx="3048000" cy="170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8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981200" y="5334000"/>
            <a:ext cx="2895600" cy="170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algn="l"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73440" y="1371600"/>
            <a:ext cx="36790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Тогда эта презентация для Вас!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23_06_2010_140019"/>
          <p:cNvPicPr>
            <a:picLocks noChangeAspect="1" noChangeArrowheads="1"/>
          </p:cNvPicPr>
          <p:nvPr/>
        </p:nvPicPr>
        <p:blipFill rotWithShape="1">
          <a:blip r:embed="rId4" cstate="email">
            <a:lum bright="24000"/>
            <a:extLst>
              <a:ext uri="{28A0092B-C50C-407E-A947-70E740481C1C}"/>
            </a:extLst>
          </a:blip>
          <a:srcRect/>
          <a:stretch/>
        </p:blipFill>
        <p:spPr bwMode="auto">
          <a:xfrm>
            <a:off x="381000" y="3298479"/>
            <a:ext cx="4129670" cy="2999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73730" name="Picture 2" descr="C:\Документы\закачки\vosklitsatelnyiy-znak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 t="-6380" r="-5663" b="-3604"/>
          <a:stretch/>
        </p:blipFill>
        <p:spPr bwMode="auto">
          <a:xfrm>
            <a:off x="5297832" y="838200"/>
            <a:ext cx="3160367" cy="4761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28600" y="7620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 любящий родитель, Вы желаете своему ребёнку самого лучшего?</a:t>
            </a:r>
          </a:p>
          <a:p>
            <a:pPr algn="just" eaLnBrk="1" hangingPunct="1">
              <a:defRPr/>
            </a:pP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5" name="Picture 3" descr="C:\Документы\закачки\65ce7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92168" y="2667000"/>
            <a:ext cx="3624072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" name="Picture 2" descr="C:\Документы\закачки\Vopro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34000" y="1905000"/>
            <a:ext cx="3048000" cy="406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15951" y="273868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Так что же лучше?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6a26cd4035d85c0dcadd1edafd8df6cf0544f0f4"/>
          <p:cNvPicPr>
            <a:picLocks noChangeAspect="1" noChangeArrowheads="1"/>
          </p:cNvPicPr>
          <p:nvPr/>
        </p:nvPicPr>
        <p:blipFill rotWithShape="1">
          <a:blip r:embed="rId4" cstate="email">
            <a:lum bright="22000" contrast="-22000"/>
            <a:extLst>
              <a:ext uri="{28A0092B-C50C-407E-A947-70E740481C1C}"/>
            </a:extLst>
          </a:blip>
          <a:srcRect/>
          <a:stretch/>
        </p:blipFill>
        <p:spPr bwMode="auto">
          <a:xfrm>
            <a:off x="609600" y="1188268"/>
            <a:ext cx="3480065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" name="Picture 5" descr="C:\Документы\закачки\качестimages.jpe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 t="8823" r="4535"/>
          <a:stretch/>
        </p:blipFill>
        <p:spPr bwMode="auto">
          <a:xfrm>
            <a:off x="3352799" y="3458424"/>
            <a:ext cx="2801263" cy="2675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9" name="Picture 6" descr="C:\Документы\закачки\images.jpeббg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/>
            </a:extLst>
          </a:blip>
          <a:srcRect l="15384" t="6869" r="15410"/>
          <a:stretch/>
        </p:blipFill>
        <p:spPr bwMode="auto">
          <a:xfrm>
            <a:off x="5943082" y="1188268"/>
            <a:ext cx="2304661" cy="2063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794657" y="3169468"/>
            <a:ext cx="28098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Информационные технологии?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035351" y="3429000"/>
            <a:ext cx="327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Или традиция?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914400" y="152400"/>
            <a:ext cx="883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можете сделать выбор?  Сомневаетесь?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Документы\закачки\imaрges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819400" y="1295400"/>
            <a:ext cx="3345030" cy="3481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43000" y="5105400"/>
            <a:ext cx="701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сравним влияние телевизора  и книги на ребёнка.</a:t>
            </a:r>
          </a:p>
          <a:p>
            <a:pPr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I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 физическое здоровье ребёнка?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Документы\закачки\1288761106_killing-questio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105400" y="1295401"/>
            <a:ext cx="3305770" cy="4104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33400" y="1801428"/>
            <a:ext cx="3883807" cy="3255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648200" y="3502461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0486" name="Прямоугольник 8"/>
          <p:cNvSpPr>
            <a:spLocks noChangeArrowheads="1"/>
          </p:cNvSpPr>
          <p:nvPr/>
        </p:nvSpPr>
        <p:spPr bwMode="auto">
          <a:xfrm>
            <a:off x="957263" y="2209800"/>
            <a:ext cx="30368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Длительный просмотр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телевизора негативно влияет на зрение,    ребёнка и рекомендуют: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до 2 лет   не сажать к телевизору!!!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 4 лет  - максимум на 20 минут в день!</a:t>
            </a:r>
          </a:p>
          <a:p>
            <a:pPr>
              <a:lnSpc>
                <a:spcPct val="90000"/>
              </a:lnSpc>
            </a:pPr>
            <a:endParaRPr lang="ru-RU" sz="1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64138" y="3857625"/>
            <a:ext cx="31242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Общение ребенка с книгой не оказывает   вредного воздействия при условии соблюдения условий: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хорошее освещение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поза ребёнка.  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48716" y="152400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3" name="Picture 3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62600" y="939724"/>
            <a:ext cx="1378688" cy="2336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92788" y="2438400"/>
            <a:ext cx="3298212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4000" b="1" dirty="0" smtClean="0">
                <a:ln w="50800"/>
                <a:solidFill>
                  <a:schemeClr val="accent6">
                    <a:lumMod val="75000"/>
                  </a:schemeClr>
                </a:solidFill>
                <a:effectLst/>
              </a:rPr>
              <a:t>II</a:t>
            </a:r>
            <a:endParaRPr lang="en-US" sz="2000" b="1" dirty="0" smtClean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Какое  влияние телевизор и книга оказывают на</a:t>
            </a:r>
            <a:r>
              <a:rPr lang="en-US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психологическое состояние и нервную систему ребёнка?</a:t>
            </a:r>
          </a:p>
          <a:p>
            <a:pPr algn="just" eaLnBrk="1" hangingPunct="1">
              <a:defRPr/>
            </a:pPr>
            <a:endParaRPr lang="ru-RU" sz="54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C:\Документы\закачки\667197351e55d63e6d00a27dced4d3d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953000" y="827503"/>
            <a:ext cx="3465968" cy="4848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315</Words>
  <Application>Microsoft Office PowerPoint</Application>
  <PresentationFormat>Экран (4:3)</PresentationFormat>
  <Paragraphs>125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2</cp:revision>
  <dcterms:created xsi:type="dcterms:W3CDTF">2013-11-24T15:49:44Z</dcterms:created>
  <dcterms:modified xsi:type="dcterms:W3CDTF">2013-11-24T15:51:23Z</dcterms:modified>
</cp:coreProperties>
</file>