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10" r:id="rId3"/>
    <p:sldId id="311" r:id="rId4"/>
    <p:sldId id="312" r:id="rId5"/>
    <p:sldId id="261" r:id="rId6"/>
    <p:sldId id="262" r:id="rId7"/>
    <p:sldId id="260" r:id="rId8"/>
    <p:sldId id="264" r:id="rId9"/>
    <p:sldId id="268" r:id="rId10"/>
    <p:sldId id="265" r:id="rId11"/>
    <p:sldId id="266" r:id="rId12"/>
    <p:sldId id="267" r:id="rId13"/>
    <p:sldId id="272" r:id="rId14"/>
    <p:sldId id="271" r:id="rId15"/>
    <p:sldId id="270" r:id="rId16"/>
    <p:sldId id="273" r:id="rId17"/>
    <p:sldId id="274" r:id="rId18"/>
    <p:sldId id="276" r:id="rId19"/>
    <p:sldId id="277" r:id="rId20"/>
    <p:sldId id="275" r:id="rId21"/>
    <p:sldId id="278" r:id="rId22"/>
    <p:sldId id="279" r:id="rId23"/>
    <p:sldId id="280" r:id="rId24"/>
    <p:sldId id="281" r:id="rId25"/>
    <p:sldId id="282" r:id="rId26"/>
    <p:sldId id="309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644A6-9D85-4B8A-AC4F-21D586C5FA56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20062-CE58-4A51-B4CD-980E981432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2E861-5499-4BF0-9C30-31338E2A797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3703" y="1524000"/>
            <a:ext cx="8610600" cy="88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«Центр развития ребёнка – детский сад №11 «Рябинушка»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114783" y="4839929"/>
            <a:ext cx="3517696" cy="163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Мария Павловна </a:t>
            </a:r>
            <a:r>
              <a:rPr lang="ru-RU" sz="1600" b="1" dirty="0" err="1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Пазова</a:t>
            </a: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 первой </a:t>
            </a:r>
          </a:p>
          <a:p>
            <a:pPr algn="l"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738519" y="5658107"/>
            <a:ext cx="2895600" cy="1859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Заринск</a:t>
            </a:r>
          </a:p>
          <a:p>
            <a:pPr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2013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03703" y="2286000"/>
            <a:ext cx="8610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электронное пособие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 конспекту непосредственно образовательной деятельности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ЧТО МЫ ЗНАЕМ О МОСКВЕ</a:t>
            </a: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(часть первая)</a:t>
            </a:r>
            <a:endParaRPr lang="ru-RU" sz="60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76532_1302085975_43569x680839_s800x600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09600" y="1600200"/>
            <a:ext cx="4303797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b_3295Dybrovk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27945" y="3276600"/>
            <a:ext cx="4302093" cy="30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8264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78186" y="1600200"/>
            <a:ext cx="3501241" cy="48171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4953000" y="1600200"/>
            <a:ext cx="3387774" cy="47729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6810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2743200"/>
            <a:ext cx="7086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место считается в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Москве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самым красивым?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200" y="4114800"/>
            <a:ext cx="1840218" cy="1596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60528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848" y="759365"/>
            <a:ext cx="7397151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4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endParaRPr lang="ru-RU" sz="4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ru-RU" sz="3600" b="1" dirty="0" smtClean="0">
                <a:ln w="50800"/>
                <a:solidFill>
                  <a:srgbClr val="0070C0"/>
                </a:solidFill>
              </a:rPr>
              <a:t> Сколько дней в неделе?</a:t>
            </a:r>
            <a:endParaRPr lang="ru-RU" sz="3600" b="1" dirty="0">
              <a:ln w="50800"/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3173" y="1516761"/>
            <a:ext cx="7605160" cy="20005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4400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endParaRPr lang="ru-RU" sz="4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ru-RU" sz="3600" b="1" cap="none" spc="0" dirty="0" smtClean="0">
                <a:ln w="50800"/>
                <a:solidFill>
                  <a:srgbClr val="0070C0"/>
                </a:solidFill>
                <a:effectLst/>
              </a:rPr>
              <a:t>	      Какой по счету в неделе вторник?</a:t>
            </a:r>
            <a:endParaRPr lang="ru-RU" sz="36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4485" y="2216548"/>
            <a:ext cx="7640426" cy="20005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4400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endParaRPr lang="ru-RU" sz="4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ru-RU" sz="3600" b="1" cap="none" spc="0" dirty="0" smtClean="0">
                <a:ln w="50800"/>
                <a:solidFill>
                  <a:srgbClr val="0070C0"/>
                </a:solidFill>
                <a:effectLst/>
              </a:rPr>
              <a:t>      Сколько пальцев на обеих руках?</a:t>
            </a:r>
            <a:endParaRPr lang="ru-RU" sz="36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344" y="2872313"/>
            <a:ext cx="5915722" cy="20005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44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endParaRPr lang="ru-RU" sz="4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ru-RU" sz="3600" b="1" dirty="0" smtClean="0">
                <a:ln w="50800"/>
                <a:solidFill>
                  <a:srgbClr val="0070C0"/>
                </a:solidFill>
              </a:rPr>
              <a:t>	  На сколько 5 больше 2?</a:t>
            </a:r>
            <a:endParaRPr lang="ru-RU" sz="36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6825" y="3501008"/>
            <a:ext cx="7209153" cy="20005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4400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endParaRPr lang="ru-RU" sz="4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ru-RU" sz="3600" b="1" cap="none" spc="0" dirty="0" smtClean="0">
                <a:ln w="50800"/>
                <a:solidFill>
                  <a:srgbClr val="0070C0"/>
                </a:solidFill>
                <a:effectLst/>
              </a:rPr>
              <a:t>		Число больше 4, но меньше 6.</a:t>
            </a:r>
            <a:endParaRPr lang="ru-RU" sz="36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616028" y="112694"/>
            <a:ext cx="876942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4400" b="1" cap="none" spc="0" dirty="0" smtClean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endParaRPr lang="ru-RU" sz="4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algn="ctr"/>
            <a:r>
              <a:rPr lang="ru-RU" sz="4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   </a:t>
            </a:r>
            <a:r>
              <a:rPr lang="ru-RU" sz="3600" b="1" cap="none" spc="0" dirty="0" smtClean="0">
                <a:ln w="50800"/>
                <a:solidFill>
                  <a:srgbClr val="0070C0"/>
                </a:solidFill>
                <a:effectLst/>
              </a:rPr>
              <a:t>Сколько месяцев в году?</a:t>
            </a:r>
            <a:endParaRPr lang="ru-RU" sz="36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1430" y="4280838"/>
            <a:ext cx="813690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		  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12   7   2   10   3   5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434564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828800"/>
            <a:ext cx="1874995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endParaRPr lang="ru-RU" sz="1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68643" y="2677087"/>
            <a:ext cx="13641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Л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2674089"/>
            <a:ext cx="13468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20272" y="2680085"/>
            <a:ext cx="132988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Ь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8271" y="2674089"/>
            <a:ext cx="15517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01491" y="2618529"/>
            <a:ext cx="15858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0000" b="1" dirty="0" smtClean="0">
                <a:ln w="10541" cmpd="sng">
                  <a:solidFill>
                    <a:srgbClr val="B83D68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endParaRPr lang="ru-RU" sz="10000" b="1" dirty="0">
              <a:ln w="10541" cmpd="sng">
                <a:solidFill>
                  <a:srgbClr val="B83D68">
                    <a:shade val="88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4495800"/>
            <a:ext cx="2222376" cy="17744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10959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3" descr="C:\Users\Сергей\Documents\красная площадь кремль\obschiy_vid.jpe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1066800" y="2133600"/>
            <a:ext cx="7239000" cy="44148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33400" y="1219200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Кремль – это самое  красивое место   Москвы.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расположен в самом центре города, на холме.</a:t>
            </a:r>
          </a:p>
        </p:txBody>
      </p:sp>
    </p:spTree>
    <p:extLst>
      <p:ext uri="{BB962C8B-B14F-4D97-AF65-F5344CB8AC3E}">
        <p14:creationId xmlns:p14="http://schemas.microsoft.com/office/powerpoint/2010/main" xmlns="" val="302496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437992"/>
            <a:ext cx="784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Рядом с мощными крепостными стенами Кремля течет </a:t>
            </a:r>
            <a:r>
              <a:rPr lang="pl-PL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Москва-река.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834805" y="1893683"/>
            <a:ext cx="7550590" cy="46868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8013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28800" y="1447800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Кремль неповторим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 очень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красив.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990600" y="1860524"/>
            <a:ext cx="7096785" cy="47460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7780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91000" y="1676400"/>
            <a:ext cx="4504099" cy="14596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такое Кремль?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8070" y="2515460"/>
            <a:ext cx="22525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МУЗЕЙ</a:t>
            </a:r>
            <a:endParaRPr lang="ru-RU" sz="5400" cap="none" spc="0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8580" y="3432324"/>
            <a:ext cx="2217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>
                  <a:solidFill>
                    <a:schemeClr val="bg1"/>
                  </a:solidFill>
                </a:ln>
                <a:solidFill>
                  <a:srgbClr val="0070C0"/>
                </a:solidFill>
                <a:effectLst/>
              </a:rPr>
              <a:t>ГОРОД</a:t>
            </a:r>
            <a:endParaRPr lang="ru-RU" sz="5400" b="1" cap="none" spc="0" dirty="0">
              <a:ln w="50800">
                <a:solidFill>
                  <a:schemeClr val="bg1"/>
                </a:solidFill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8972" y="4376819"/>
            <a:ext cx="32784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rgbClr val="0070C0"/>
                </a:solidFill>
                <a:effectLst/>
              </a:rPr>
              <a:t>КРЕПОСТЬ</a:t>
            </a:r>
            <a:endParaRPr lang="ru-RU" sz="54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309" y="5486400"/>
            <a:ext cx="29579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rgbClr val="0070C0"/>
                </a:solidFill>
                <a:effectLst/>
              </a:rPr>
              <a:t>ЦЕРКОВЬ</a:t>
            </a:r>
            <a:endParaRPr lang="ru-RU" sz="54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0" y="3657600"/>
            <a:ext cx="1840218" cy="1596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3051229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79582" y="1524000"/>
            <a:ext cx="4876160" cy="3038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029200" y="3308222"/>
            <a:ext cx="3493654" cy="32773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1668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676400"/>
            <a:ext cx="4651968" cy="4267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1676400"/>
            <a:ext cx="4790431" cy="4343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0" y="1447800"/>
            <a:ext cx="6290455" cy="4984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  <p:extLst>
      <p:ext uri="{BB962C8B-B14F-4D97-AF65-F5344CB8AC3E}">
        <p14:creationId xmlns="" xmlns:p14="http://schemas.microsoft.com/office/powerpoint/2010/main" val="1651160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62000" y="1237367"/>
            <a:ext cx="472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Красная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</a:t>
            </a:r>
          </a:p>
        </p:txBody>
      </p:sp>
      <p:pic>
        <p:nvPicPr>
          <p:cNvPr id="4" name="Picture 2" descr="C:\Users\Сергей\Documents\красная площадь кремль\0_506a2_1d76b5c9_XL.jpe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762000" y="1763851"/>
            <a:ext cx="7467600" cy="47567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00927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kizil-meydan_3028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6934200" cy="47311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299" y="838200"/>
            <a:ext cx="8229600" cy="14596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площадь называют красной 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6600" y="5334000"/>
            <a:ext cx="1459218" cy="1266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7647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1219200"/>
            <a:ext cx="8229600" cy="617869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значит «красивая»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Вспомни из сказок:</a:t>
            </a:r>
            <a:b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«красная девица».</a:t>
            </a:r>
            <a:b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из пословиц:  Красна изба углами, а печь красна пирогами.</a:t>
            </a:r>
          </a:p>
          <a:p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слове </a:t>
            </a:r>
            <a:r>
              <a:rPr lang="ru-RU" sz="33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ru-RU" sz="33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</a:t>
            </a: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тоже осталось это значение.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364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1981200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ли по Красной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ездить на машинах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велосипедах?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0" y="3276600"/>
            <a:ext cx="1840218" cy="1596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18155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78802" y="1524000"/>
            <a:ext cx="6400800" cy="5017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6857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71600"/>
            <a:ext cx="9372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Военная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техника, которая проезжает по площади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ПАРАДА,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движется   по специально отведённой д ля этого асфальтированной полосе.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951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3000" y="2133600"/>
            <a:ext cx="7075105" cy="42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08864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3703" y="1524000"/>
            <a:ext cx="8610600" cy="889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«Центр развития ребёнка – детский сад №11 «Рябинушка»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114783" y="4839929"/>
            <a:ext cx="3517696" cy="163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Мария Павловна </a:t>
            </a:r>
            <a:r>
              <a:rPr lang="ru-RU" sz="1600" b="1" dirty="0" err="1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Пазова</a:t>
            </a: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 первой </a:t>
            </a:r>
          </a:p>
          <a:p>
            <a:pPr algn="l"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defRPr/>
            </a:pPr>
            <a:endParaRPr lang="ru-RU" sz="18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738519" y="5658107"/>
            <a:ext cx="2895600" cy="1859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Заринск</a:t>
            </a:r>
          </a:p>
          <a:p>
            <a:pPr eaLnBrk="1" hangingPunct="1">
              <a:defRPr/>
            </a:pPr>
            <a:r>
              <a:rPr lang="ru-RU" sz="16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2013</a:t>
            </a:r>
          </a:p>
          <a:p>
            <a:pPr eaLnBrk="1" hangingPunct="1">
              <a:defRPr/>
            </a:pPr>
            <a:endParaRPr lang="ru-RU" sz="48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03703" y="2286000"/>
            <a:ext cx="8610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электронное пособие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 конспекту непосредственно образовательной деятельности</a:t>
            </a:r>
          </a:p>
          <a:p>
            <a:pPr eaLnBrk="1" hangingPunct="1">
              <a:defRPr/>
            </a:pPr>
            <a:r>
              <a:rPr lang="ru-RU" sz="18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ЧТО МЫ ЗНАЕМ О МОСКВЕ</a:t>
            </a:r>
          </a:p>
          <a:p>
            <a:pPr eaLnBrk="1" hangingPunct="1">
              <a:defRPr/>
            </a:pPr>
            <a:r>
              <a:rPr lang="ru-RU" sz="2400" b="1" dirty="0" smtClean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(продолжение см. в части 2)</a:t>
            </a:r>
            <a:endParaRPr lang="ru-RU" sz="6000" b="1" dirty="0" smtClean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0" y="1752600"/>
            <a:ext cx="3446512" cy="18246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мы знаем о Москве?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Symbol zastępczy obrazu 4" descr="sw.jerzy_herb_moskwy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990600" y="2362200"/>
            <a:ext cx="3673475" cy="3573016"/>
          </a:xfrm>
          <a:prstGeom prst="rect">
            <a:avLst/>
          </a:prstGeom>
          <a:noFill/>
          <a:ln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4191000"/>
            <a:ext cx="2191503" cy="1901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62000" y="1371600"/>
            <a:ext cx="7543800" cy="3124200"/>
          </a:xfrm>
        </p:spPr>
        <p:txBody>
          <a:bodyPr>
            <a:noAutofit/>
          </a:bodyPr>
          <a:lstStyle/>
          <a:p>
            <a:r>
              <a:rPr lang="ru-RU" sz="7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Москва</a:t>
            </a:r>
            <a:r>
              <a:rPr lang="ru-RU" sz="66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6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столица России</a:t>
            </a:r>
            <a:r>
              <a:rPr lang="ru-RU" sz="48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191000"/>
            <a:ext cx="2743200" cy="2190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untitle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90600" y="1398898"/>
            <a:ext cx="7298792" cy="5190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 flipV="1">
            <a:off x="2209800" y="4191000"/>
            <a:ext cx="163862" cy="186656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 flipH="1" flipV="1">
            <a:off x="4060260" y="5322433"/>
            <a:ext cx="95436" cy="91438"/>
          </a:xfrm>
          <a:prstGeom prst="ellipse">
            <a:avLst/>
          </a:prstGeom>
          <a:solidFill>
            <a:srgbClr val="004C22"/>
          </a:solidFill>
          <a:ln w="28575">
            <a:solidFill>
              <a:schemeClr val="tx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09350" y="3553686"/>
            <a:ext cx="1798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МОСКВА</a:t>
            </a:r>
            <a:endParaRPr lang="ru-RU" sz="28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07978" y="4890651"/>
            <a:ext cx="1598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4C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Барнаул</a:t>
            </a:r>
            <a:endParaRPr lang="ru-RU" sz="2800" b="1" dirty="0">
              <a:solidFill>
                <a:srgbClr val="004C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0800" y="1486535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КАРТА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230617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656108" cy="4953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13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самый большой город в России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0861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C:\Users\Сергей\Documents\красная площадь кремль\62319544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724400" y="2341871"/>
            <a:ext cx="3201009" cy="4129727"/>
          </a:xfrm>
          <a:prstGeom prst="rect">
            <a:avLst/>
          </a:prstGeom>
          <a:noFill/>
        </p:spPr>
      </p:pic>
      <p:pic>
        <p:nvPicPr>
          <p:cNvPr id="5" name="Picture 3" descr="C:\Users\Сергей\Documents\красная площадь кремль\1208-2-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5800" y="2367733"/>
            <a:ext cx="3368208" cy="24485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95600" y="1371600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ПРЕЗИДЕНТ  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61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85800" y="1371600"/>
            <a:ext cx="7696200" cy="51605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961547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85800" y="1401778"/>
            <a:ext cx="7744118" cy="5152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918362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7|4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8|5.1|5.5|2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11.1|7.3|5.4|5.1|4.6|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3|1.3|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152</Words>
  <Application>Microsoft Office PowerPoint</Application>
  <PresentationFormat>Экран (4:3)</PresentationFormat>
  <Paragraphs>85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Office Theme</vt:lpstr>
      <vt:lpstr>Слайд 1</vt:lpstr>
      <vt:lpstr>Слайд 2</vt:lpstr>
      <vt:lpstr>Что мы знаем о Москве?</vt:lpstr>
      <vt:lpstr>Москва  - столица России </vt:lpstr>
      <vt:lpstr>Слайд 5</vt:lpstr>
      <vt:lpstr>Это самый большой город в России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Что такое Кремль?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Сергей</cp:lastModifiedBy>
  <cp:revision>37</cp:revision>
  <dcterms:created xsi:type="dcterms:W3CDTF">2013-10-28T09:12:00Z</dcterms:created>
  <dcterms:modified xsi:type="dcterms:W3CDTF">2013-11-24T15:29:11Z</dcterms:modified>
</cp:coreProperties>
</file>