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mp3" ContentType="audi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3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4" r:id="rId11"/>
    <p:sldId id="295" r:id="rId12"/>
    <p:sldId id="297" r:id="rId13"/>
    <p:sldId id="313" r:id="rId14"/>
    <p:sldId id="314" r:id="rId15"/>
    <p:sldId id="304" r:id="rId16"/>
    <p:sldId id="300" r:id="rId17"/>
    <p:sldId id="301" r:id="rId18"/>
    <p:sldId id="302" r:id="rId19"/>
    <p:sldId id="303" r:id="rId20"/>
    <p:sldId id="305" r:id="rId21"/>
    <p:sldId id="306" r:id="rId22"/>
    <p:sldId id="307" r:id="rId23"/>
    <p:sldId id="308" r:id="rId24"/>
    <p:sldId id="309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644A6-9D85-4B8A-AC4F-21D586C5FA56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20062-CE58-4A51-B4CD-980E981432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2E861-5499-4BF0-9C30-31338E2A7970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2294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3.mp3"/><Relationship Id="rId5" Type="http://schemas.openxmlformats.org/officeDocument/2006/relationships/image" Target="../media/image13.png"/><Relationship Id="rId4" Type="http://schemas.microsoft.com/office/2007/relationships/media" Target="../media/media3.mp3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2.mp3"/><Relationship Id="rId5" Type="http://schemas.openxmlformats.org/officeDocument/2006/relationships/image" Target="../media/image13.png"/><Relationship Id="rId4" Type="http://schemas.microsoft.com/office/2007/relationships/media" Target="../media/media2.mp3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03703" y="1524000"/>
            <a:ext cx="8610600" cy="88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«Центр развития ребёнка – детский сад №11 «Рябинушка»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114783" y="4839929"/>
            <a:ext cx="3517696" cy="163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Мария Павловна </a:t>
            </a:r>
            <a:r>
              <a:rPr lang="ru-RU" sz="1600" b="1" dirty="0" err="1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Пазова</a:t>
            </a: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 первой </a:t>
            </a:r>
          </a:p>
          <a:p>
            <a:pPr algn="l"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  <a:p>
            <a:pPr algn="l" eaLnBrk="1" hangingPunct="1">
              <a:defRPr/>
            </a:pPr>
            <a:endParaRPr lang="ru-RU" sz="18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defRPr/>
            </a:pPr>
            <a:endParaRPr lang="ru-RU" sz="18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defRPr/>
            </a:pPr>
            <a:endParaRPr lang="ru-RU" sz="18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738519" y="5658107"/>
            <a:ext cx="2895600" cy="1859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Заринск</a:t>
            </a:r>
          </a:p>
          <a:p>
            <a:pPr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2013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03703" y="2286000"/>
            <a:ext cx="8610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электронное пособие</a:t>
            </a:r>
          </a:p>
          <a:p>
            <a:pPr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 конспекту непосредственно образовательной деятельности</a:t>
            </a:r>
          </a:p>
          <a:p>
            <a:pPr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ЧТО МЫ ЗНАЕМ О МОСКВЕ</a:t>
            </a: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(часть вторая)</a:t>
            </a:r>
            <a:endParaRPr lang="ru-RU" sz="60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295400"/>
            <a:ext cx="7162800" cy="53721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2037676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1371600"/>
            <a:ext cx="7010400" cy="52066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325056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14f42b7-1448-43d8-9889-93a9106baaf1-galer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95400" y="1447800"/>
            <a:ext cx="6756702" cy="50442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салют обрезан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8077200" y="5943600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1524000"/>
            <a:ext cx="4014121" cy="5105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3187614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371600"/>
            <a:ext cx="6974423" cy="5181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звук курантов обрезан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8028384" y="602128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688567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219200"/>
            <a:ext cx="8229600" cy="77809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Спасская башня знакома нам лучше других,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узнаем мы её по курантам.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10200" y="1828800"/>
            <a:ext cx="2667000" cy="2980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024" y="2133600"/>
            <a:ext cx="3534823" cy="4495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4876800"/>
            <a:ext cx="2739444" cy="1711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8527893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Всего у Московского Кремля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 башен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все они разные, двух одинаковых нет. У каждой из них своё имя, своя особая история.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29459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0" y="2895600"/>
            <a:ext cx="4267200" cy="64807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Есть, например,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Тайницкая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башня с тайным подземным ходом.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341532"/>
            <a:ext cx="3581400" cy="52462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5821162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4400" y="2362200"/>
            <a:ext cx="3733800" cy="83671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Набатная башня, в которой в старину дежурили дозорные и били в колокол-набат, если на Москву шёл враг.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1371600"/>
            <a:ext cx="3972910" cy="5029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3001180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красивая башня с мостиком – Кутафья.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803490"/>
            <a:ext cx="7226290" cy="48261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0530713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b130131e1ddfff031ac4854d29a1d1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72012" y="1447800"/>
            <a:ext cx="67056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749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украшение есть всего у 5 из 20 башен Кремля?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200" y="3048000"/>
            <a:ext cx="3185046" cy="35787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46792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19800" y="3962400"/>
            <a:ext cx="1305624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  <a:endParaRPr lang="ru-RU" sz="1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3581400"/>
            <a:ext cx="1518364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1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29400" y="1524000"/>
            <a:ext cx="145584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</a:t>
            </a:r>
            <a:endParaRPr lang="ru-RU" sz="1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9000" y="3352800"/>
            <a:ext cx="109721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  <a:endParaRPr lang="ru-RU" sz="1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5800" y="1295400"/>
            <a:ext cx="141577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1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28800" y="1143000"/>
            <a:ext cx="141577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endParaRPr lang="ru-RU" sz="1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52680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8.0481E-7 L -0.73281 -0.580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49" y="-290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12303E-7 L 0.02968 -0.234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6" y="-117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45051E-6 L -0.1592 -0.3043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69" y="-15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42183E-6 L 0.23142 -0.5672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63" y="-283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09158E-6 L -0.12587 -0.2624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2" y="-13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91212E-6 L 0.76736 -0.4967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368" y="-24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524000"/>
            <a:ext cx="5646205" cy="5081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9691024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 МОЛОДЦЫ!!!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2057400"/>
            <a:ext cx="5630747" cy="4495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email"/>
          <a:stretch>
            <a:fillRect/>
          </a:stretch>
        </p:blipFill>
        <p:spPr>
          <a:xfrm>
            <a:off x="7772400" y="6172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7823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03703" y="1524000"/>
            <a:ext cx="8610600" cy="88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«Центр развития ребёнка – детский сад №11 «Рябинушка»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114783" y="4839929"/>
            <a:ext cx="3517696" cy="163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Мария Павловна </a:t>
            </a:r>
            <a:r>
              <a:rPr lang="ru-RU" sz="1600" b="1" dirty="0" err="1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Пазова</a:t>
            </a: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 первой </a:t>
            </a:r>
          </a:p>
          <a:p>
            <a:pPr algn="l"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  <a:p>
            <a:pPr algn="l" eaLnBrk="1" hangingPunct="1">
              <a:defRPr/>
            </a:pPr>
            <a:endParaRPr lang="ru-RU" sz="18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defRPr/>
            </a:pPr>
            <a:endParaRPr lang="ru-RU" sz="18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defRPr/>
            </a:pPr>
            <a:endParaRPr lang="ru-RU" sz="18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738519" y="5658107"/>
            <a:ext cx="2895600" cy="1859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Заринск</a:t>
            </a:r>
          </a:p>
          <a:p>
            <a:pPr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2013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03703" y="2286000"/>
            <a:ext cx="8610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электронное пособие</a:t>
            </a:r>
          </a:p>
          <a:p>
            <a:pPr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 конспекту непосредственно образовательной деятельности</a:t>
            </a:r>
          </a:p>
          <a:p>
            <a:pPr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ЧТО МЫ ЗНАЕМ О МОСКВЕ</a:t>
            </a:r>
            <a:endParaRPr lang="ru-RU" sz="60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7200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площади маршируют солдаты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russian_men_parade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46484" y="1905000"/>
            <a:ext cx="6978316" cy="45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50405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Движется военная техника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73412773_0109.400x300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219200" y="1901310"/>
            <a:ext cx="7162800" cy="46840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219200"/>
            <a:ext cx="8229600" cy="50405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небе пролетают самолеты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7400" y="1752600"/>
            <a:ext cx="5029200" cy="49218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8610600" cy="93610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трибунах парад принимают президент и ветераны войны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73438450_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0" y="1905000"/>
            <a:ext cx="6248400" cy="46525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1981200"/>
            <a:ext cx="5257800" cy="28194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еще праздник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проходит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каждую зиму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31 декабря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Красной площади?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0" y="4648200"/>
            <a:ext cx="1840218" cy="1596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1525682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6721239_Elka_na_Krasnoy_Ploschadi_200720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43200" y="1447800"/>
            <a:ext cx="3810000" cy="51561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Сергей\Documents\красная площадь кремль\1357049167_katani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95400" y="1524000"/>
            <a:ext cx="6785181" cy="5029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106</Words>
  <Application>Microsoft Office PowerPoint</Application>
  <PresentationFormat>Экран (4:3)</PresentationFormat>
  <Paragraphs>48</Paragraphs>
  <Slides>24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Слайд 1</vt:lpstr>
      <vt:lpstr>Слайд 2</vt:lpstr>
      <vt:lpstr>По площади маршируют солдаты</vt:lpstr>
      <vt:lpstr>Движется военная техника</vt:lpstr>
      <vt:lpstr>В небе пролетают самолеты</vt:lpstr>
      <vt:lpstr>На трибунах парад принимают президент и ветераны войны</vt:lpstr>
      <vt:lpstr>Какой еще праздник проходит  каждую зиму  31 декабря  на Красной площади?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Спасская башня знакома нам лучше других,     узнаем мы её по курантам.</vt:lpstr>
      <vt:lpstr>Всего у Московского Кремля  20 башен.  И все они разные, двух одинаковых нет. У каждой из них своё имя, своя особая история.</vt:lpstr>
      <vt:lpstr>Есть, например, Тайницкая башня с тайным подземным ходом.</vt:lpstr>
      <vt:lpstr>Есть Набатная башня, в которой в старину дежурили дозорные и били в колокол-набат, если на Москву шёл враг.</vt:lpstr>
      <vt:lpstr>Есть красивая башня с мостиком – Кутафья.</vt:lpstr>
      <vt:lpstr>Какое украшение есть всего у 5 из 20 башен Кремля?</vt:lpstr>
      <vt:lpstr>Слайд 21</vt:lpstr>
      <vt:lpstr>Слайд 22</vt:lpstr>
      <vt:lpstr>ВЫ  МОЛОДЦЫ!!!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Сергей</cp:lastModifiedBy>
  <cp:revision>41</cp:revision>
  <dcterms:created xsi:type="dcterms:W3CDTF">2013-10-28T09:12:00Z</dcterms:created>
  <dcterms:modified xsi:type="dcterms:W3CDTF">2013-11-24T15:40:40Z</dcterms:modified>
</cp:coreProperties>
</file>