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2" r:id="rId3"/>
    <p:sldId id="264" r:id="rId4"/>
    <p:sldId id="267" r:id="rId5"/>
    <p:sldId id="266" r:id="rId6"/>
    <p:sldId id="270" r:id="rId7"/>
    <p:sldId id="273" r:id="rId8"/>
    <p:sldId id="268" r:id="rId9"/>
    <p:sldId id="265" r:id="rId10"/>
    <p:sldId id="257" r:id="rId11"/>
    <p:sldId id="271" r:id="rId12"/>
    <p:sldId id="269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97" autoAdjust="0"/>
    <p:restoredTop sz="94660"/>
  </p:normalViewPr>
  <p:slideViewPr>
    <p:cSldViewPr>
      <p:cViewPr varScale="1">
        <p:scale>
          <a:sx n="68" d="100"/>
          <a:sy n="68" d="100"/>
        </p:scale>
        <p:origin x="-9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725B43-EE5B-4735-A164-5A6184C745AC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EAD378-A65A-48C8-B34F-CD13CAEE2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gif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ал\Pictures\картинки\Sample Pictures\рамки\1sept0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2999" y="-1143000"/>
            <a:ext cx="6858001" cy="914400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4414" y="2714620"/>
            <a:ext cx="68178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n w="24500" cmpd="dbl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Monotype Corsiva" pitchFamily="66" charset="0"/>
              </a:rPr>
              <a:t>«Листвы прощальная краса»</a:t>
            </a:r>
            <a:endParaRPr lang="ru-RU" sz="4800" b="1" dirty="0">
              <a:ln w="24500" cmpd="dbl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57422" y="4071942"/>
            <a:ext cx="435771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Окружающий мир ,1 </a:t>
            </a:r>
            <a:r>
              <a:rPr lang="ru-RU" sz="2400" b="1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кл</a:t>
            </a:r>
            <a:r>
              <a:rPr lang="ru-RU" sz="24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.</a:t>
            </a:r>
          </a:p>
          <a:p>
            <a:pPr algn="ctr"/>
            <a:r>
              <a:rPr lang="ru-RU" sz="24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Марченко Е.В.</a:t>
            </a:r>
          </a:p>
          <a:p>
            <a:pPr algn="ctr"/>
            <a:r>
              <a:rPr lang="ru-RU" sz="24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МБОУ СОШ №3</a:t>
            </a:r>
          </a:p>
          <a:p>
            <a:pPr algn="ctr"/>
            <a:r>
              <a:rPr lang="ru-RU" sz="24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г. Красный Сулин, Ростовская обл.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7" name="Picture 3" descr="C:\Users\кал\Pictures\картинки\Sample Pictures\времена года\ЛИСТЬЯ\LIN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3643314"/>
            <a:ext cx="1357322" cy="1617818"/>
          </a:xfrm>
          <a:prstGeom prst="rect">
            <a:avLst/>
          </a:prstGeom>
          <a:noFill/>
        </p:spPr>
      </p:pic>
      <p:pic>
        <p:nvPicPr>
          <p:cNvPr id="8" name="Picture 3" descr="C:\Users\кал\Pictures\картинки\Sample Pictures\времена года\ЛИСТЬЯ\LIN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3571876"/>
            <a:ext cx="1357322" cy="1617818"/>
          </a:xfrm>
          <a:prstGeom prst="rect">
            <a:avLst/>
          </a:prstGeom>
          <a:noFill/>
        </p:spPr>
      </p:pic>
      <p:pic>
        <p:nvPicPr>
          <p:cNvPr id="9" name="Picture 3" descr="C:\Users\кал\Pictures\картинки\Sample Pictures\времена года\ЛИСТЬЯ\LIN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059306" y="1369926"/>
            <a:ext cx="1357322" cy="1617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ал\Pictures\картинки\Sample Pictures\рамки\2332foto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85852" y="1142984"/>
            <a:ext cx="6314549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Первый листопад</a:t>
            </a:r>
          </a:p>
          <a:p>
            <a:r>
              <a:rPr lang="ru-RU" sz="28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Свой самый первый листопад</a:t>
            </a:r>
          </a:p>
          <a:p>
            <a:r>
              <a:rPr lang="ru-RU" sz="28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Встречает этот клён.</a:t>
            </a:r>
          </a:p>
          <a:p>
            <a:r>
              <a:rPr lang="ru-RU" sz="28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В свой самый праздничный наряд</a:t>
            </a:r>
          </a:p>
          <a:p>
            <a:r>
              <a:rPr lang="ru-RU" sz="28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Переоделся он.</a:t>
            </a:r>
          </a:p>
          <a:p>
            <a:pPr algn="r"/>
            <a:r>
              <a:rPr lang="ru-RU" sz="28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Надеты на его сучки</a:t>
            </a:r>
          </a:p>
          <a:p>
            <a:pPr algn="r"/>
            <a:r>
              <a:rPr lang="ru-RU" sz="28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Пять листьев вырезных.</a:t>
            </a:r>
          </a:p>
          <a:p>
            <a:pPr algn="r"/>
            <a:r>
              <a:rPr lang="ru-RU" sz="28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Они красны и широки,</a:t>
            </a:r>
          </a:p>
          <a:p>
            <a:pPr algn="r"/>
            <a:r>
              <a:rPr lang="ru-RU" sz="28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Совсем как у больших.</a:t>
            </a:r>
            <a:endParaRPr lang="ru-RU" sz="2800" b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Picture 3" descr="C:\Users\кал\Pictures\картинки\Sample Pictures\времена года\ЛИСТЬЯ\LIN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14620"/>
            <a:ext cx="1357322" cy="1617818"/>
          </a:xfrm>
          <a:prstGeom prst="rect">
            <a:avLst/>
          </a:prstGeom>
          <a:noFill/>
        </p:spPr>
      </p:pic>
      <p:pic>
        <p:nvPicPr>
          <p:cNvPr id="5" name="Picture 3" descr="C:\Users\кал\Pictures\картинки\Sample Pictures\времена года\ЛИСТЬЯ\LIN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2571744"/>
            <a:ext cx="1357322" cy="1617818"/>
          </a:xfrm>
          <a:prstGeom prst="rect">
            <a:avLst/>
          </a:prstGeom>
          <a:noFill/>
        </p:spPr>
      </p:pic>
      <p:pic>
        <p:nvPicPr>
          <p:cNvPr id="6" name="Picture 3" descr="C:\Users\кал\Pictures\картинки\Sample Pictures\времена года\ЛИСТЬЯ\LIN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786314" y="5240182"/>
            <a:ext cx="1357322" cy="1617818"/>
          </a:xfrm>
          <a:prstGeom prst="rect">
            <a:avLst/>
          </a:prstGeom>
          <a:noFill/>
        </p:spPr>
      </p:pic>
      <p:pic>
        <p:nvPicPr>
          <p:cNvPr id="7" name="Picture 3" descr="C:\Users\кал\Pictures\картинки\Sample Pictures\времена года\ЛИСТЬЯ\LIN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844860" y="-130248"/>
            <a:ext cx="1357322" cy="1617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ал\Pictures\картинки\Sample Pictures\рамки\ramka-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Users\кал\Pictures\работа\окр мир\осень\ОСЕНЬ\1 (1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250141"/>
            <a:ext cx="3786214" cy="2839661"/>
          </a:xfrm>
          <a:prstGeom prst="rect">
            <a:avLst/>
          </a:prstGeom>
          <a:noFill/>
        </p:spPr>
      </p:pic>
      <p:pic>
        <p:nvPicPr>
          <p:cNvPr id="4" name="Picture 2" descr="C:\Users\кал\Pictures\картинки\Sample Pictures\времена года\ОСЕНЬ\Autum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3143248"/>
            <a:ext cx="3714776" cy="2786082"/>
          </a:xfrm>
          <a:prstGeom prst="rect">
            <a:avLst/>
          </a:prstGeom>
          <a:noFill/>
        </p:spPr>
      </p:pic>
      <p:pic>
        <p:nvPicPr>
          <p:cNvPr id="11267" name="Picture 3" descr="C:\Users\кал\Pictures\картинки\Sample Pictures\времена года\ЛИСТЬЯ\LINE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4214818"/>
            <a:ext cx="1357322" cy="1617818"/>
          </a:xfrm>
          <a:prstGeom prst="rect">
            <a:avLst/>
          </a:prstGeom>
          <a:noFill/>
        </p:spPr>
      </p:pic>
      <p:pic>
        <p:nvPicPr>
          <p:cNvPr id="7" name="Picture 3" descr="C:\Users\кал\Pictures\картинки\Sample Pictures\времена года\ЛИСТЬЯ\LINE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1571612"/>
            <a:ext cx="1357322" cy="161781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929026" y="714356"/>
            <a:ext cx="52149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ln w="190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«Листопад»</a:t>
            </a:r>
            <a:endParaRPr lang="ru-RU" sz="7200" b="1" dirty="0">
              <a:ln w="1905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2" descr="C:\Users\кал\Pictures\картинки\Sample Pictures\рамки\ramka-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3" name="Picture 2" descr="C:\Users\кал\Pictures\работа\окр мир\осень\ОСЕНЬ\и. горюшкин-сорокопудов листопад.JPG"/>
          <p:cNvPicPr>
            <a:picLocks noChangeAspect="1" noChangeArrowheads="1"/>
          </p:cNvPicPr>
          <p:nvPr/>
        </p:nvPicPr>
        <p:blipFill>
          <a:blip r:embed="rId3" cstate="print"/>
          <a:srcRect l="4978" t="5682" r="8743" b="4545"/>
          <a:stretch>
            <a:fillRect/>
          </a:stretch>
        </p:blipFill>
        <p:spPr bwMode="auto">
          <a:xfrm>
            <a:off x="1000100" y="928670"/>
            <a:ext cx="3244551" cy="4929222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4" name="TextBox 43"/>
          <p:cNvSpPr txBox="1"/>
          <p:nvPr/>
        </p:nvSpPr>
        <p:spPr>
          <a:xfrm>
            <a:off x="4286248" y="4929198"/>
            <a:ext cx="40623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err="1" smtClean="0">
                <a:ln w="190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И.Горюшки-Сорокопудов</a:t>
            </a:r>
            <a:endParaRPr lang="ru-RU" sz="2400" b="1" dirty="0" smtClean="0">
              <a:ln w="1905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  <a:p>
            <a:pPr algn="ctr"/>
            <a:r>
              <a:rPr lang="ru-RU" sz="2400" b="1" dirty="0" smtClean="0">
                <a:ln w="190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«Листопад»</a:t>
            </a:r>
            <a:endParaRPr lang="ru-RU" sz="2400" b="1" dirty="0">
              <a:ln w="1905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ал\Pictures\картинки\Sample Pictures\рамки\ramka-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1" descr="D:\My\Изображения\Рисунки\Дерево Лето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071810"/>
            <a:ext cx="2129270" cy="2814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2" descr="D:\My\Изображения\Рисунки\Дерево Осенью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928670"/>
            <a:ext cx="2015594" cy="2603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3" descr="D:\My\Изображения\Рисунки\Дерево Зимой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1000108"/>
            <a:ext cx="1857356" cy="25783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D:\My\Изображения\Рисунки\Дерево Весной.JPG"/>
          <p:cNvPicPr>
            <a:picLocks noChangeAspect="1" noChangeArrowheads="1"/>
          </p:cNvPicPr>
          <p:nvPr/>
        </p:nvPicPr>
        <p:blipFill>
          <a:blip r:embed="rId6" cstate="print"/>
          <a:srcRect b="-713"/>
          <a:stretch>
            <a:fillRect/>
          </a:stretch>
        </p:blipFill>
        <p:spPr bwMode="auto">
          <a:xfrm>
            <a:off x="2214546" y="3357562"/>
            <a:ext cx="1951437" cy="2601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Выгнутая влево стрелка 6"/>
          <p:cNvSpPr/>
          <p:nvPr/>
        </p:nvSpPr>
        <p:spPr>
          <a:xfrm rot="21141747">
            <a:off x="1368046" y="3571158"/>
            <a:ext cx="731520" cy="1378020"/>
          </a:xfrm>
          <a:prstGeom prst="curved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Выгнутая влево стрелка 7"/>
          <p:cNvSpPr/>
          <p:nvPr/>
        </p:nvSpPr>
        <p:spPr>
          <a:xfrm rot="16200000">
            <a:off x="4179091" y="4822041"/>
            <a:ext cx="483294" cy="840484"/>
          </a:xfrm>
          <a:prstGeom prst="curved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лево стрелка 8"/>
          <p:cNvSpPr/>
          <p:nvPr/>
        </p:nvSpPr>
        <p:spPr>
          <a:xfrm rot="12380497">
            <a:off x="6844991" y="3579569"/>
            <a:ext cx="731520" cy="1379970"/>
          </a:xfrm>
          <a:prstGeom prst="curved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лево стрелка 9"/>
          <p:cNvSpPr/>
          <p:nvPr/>
        </p:nvSpPr>
        <p:spPr>
          <a:xfrm rot="5400000">
            <a:off x="4121685" y="950357"/>
            <a:ext cx="731520" cy="2545534"/>
          </a:xfrm>
          <a:prstGeom prst="curved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кал\Pictures\картинки\Sample Pictures\рамки\ramka-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2071678"/>
            <a:ext cx="7697941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Сравните листья деревьев.</a:t>
            </a:r>
          </a:p>
          <a:p>
            <a:pPr algn="ctr"/>
            <a:r>
              <a:rPr lang="ru-RU" sz="44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Чем они похожи, </a:t>
            </a:r>
          </a:p>
          <a:p>
            <a:pPr algn="ctr"/>
            <a:r>
              <a:rPr lang="ru-RU" sz="44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чем различаются?</a:t>
            </a:r>
            <a:endParaRPr lang="ru-RU" sz="4400" b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кал\Pictures\работа\окр мир\осень\ОСЕНЬ\LIST4.JPE"/>
          <p:cNvPicPr>
            <a:picLocks noChangeAspect="1" noChangeArrowheads="1"/>
          </p:cNvPicPr>
          <p:nvPr/>
        </p:nvPicPr>
        <p:blipFill>
          <a:blip r:embed="rId2" cstate="print"/>
          <a:srcRect l="2885" t="4054" r="3365" b="6756"/>
          <a:stretch>
            <a:fillRect/>
          </a:stretch>
        </p:blipFill>
        <p:spPr bwMode="auto">
          <a:xfrm>
            <a:off x="0" y="3786190"/>
            <a:ext cx="4537901" cy="3071810"/>
          </a:xfrm>
          <a:prstGeom prst="rect">
            <a:avLst/>
          </a:prstGeom>
          <a:noFill/>
        </p:spPr>
      </p:pic>
      <p:pic>
        <p:nvPicPr>
          <p:cNvPr id="15" name="Picture 2" descr="C:\Users\кал\Pictures\картинки\Sample Pictures\времена года\ЛИСТЬЯ\Ber.jpg"/>
          <p:cNvPicPr>
            <a:picLocks noChangeAspect="1" noChangeArrowheads="1"/>
          </p:cNvPicPr>
          <p:nvPr/>
        </p:nvPicPr>
        <p:blipFill>
          <a:blip r:embed="rId3" cstate="print"/>
          <a:srcRect l="4587" t="6757" r="4597" b="8108"/>
          <a:stretch>
            <a:fillRect/>
          </a:stretch>
        </p:blipFill>
        <p:spPr bwMode="auto">
          <a:xfrm>
            <a:off x="4429125" y="-1"/>
            <a:ext cx="4714876" cy="30003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4" descr="D:\My\Photo\Ланшафты\36011.JPG"/>
          <p:cNvPicPr>
            <a:picLocks noChangeAspect="1" noChangeArrowheads="1"/>
          </p:cNvPicPr>
          <p:nvPr/>
        </p:nvPicPr>
        <p:blipFill>
          <a:blip r:embed="rId4" cstate="print"/>
          <a:srcRect l="21902" t="-248" r="25924" b="19934"/>
          <a:stretch>
            <a:fillRect/>
          </a:stretch>
        </p:blipFill>
        <p:spPr bwMode="auto">
          <a:xfrm>
            <a:off x="4572000" y="2214563"/>
            <a:ext cx="4572000" cy="4643437"/>
          </a:xfrm>
          <a:prstGeom prst="rect">
            <a:avLst/>
          </a:prstGeom>
          <a:noFill/>
        </p:spPr>
      </p:pic>
      <p:pic>
        <p:nvPicPr>
          <p:cNvPr id="5124" name="Picture 4" descr="C:\Users\кал\Pictures\работа\окр мир\осень\ОСЕНЬ\LIST3.JPE"/>
          <p:cNvPicPr>
            <a:picLocks noChangeAspect="1" noChangeArrowheads="1"/>
          </p:cNvPicPr>
          <p:nvPr/>
        </p:nvPicPr>
        <p:blipFill>
          <a:blip r:embed="rId5" cstate="print"/>
          <a:srcRect l="3750" t="15234" r="4374" b="6249"/>
          <a:stretch>
            <a:fillRect/>
          </a:stretch>
        </p:blipFill>
        <p:spPr bwMode="auto">
          <a:xfrm>
            <a:off x="0" y="0"/>
            <a:ext cx="4572000" cy="3907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кал\Pictures\картинки\Sample Pictures\времена года\ЛИСТЬЯ\1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4771913" cy="3571876"/>
          </a:xfrm>
          <a:prstGeom prst="rect">
            <a:avLst/>
          </a:prstGeom>
          <a:noFill/>
        </p:spPr>
      </p:pic>
      <p:pic>
        <p:nvPicPr>
          <p:cNvPr id="9220" name="Picture 4" descr="C:\Users\кал\Pictures\картинки\Sample Pictures\времена года\ЛИСТЬЯ\каштаны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8452" y="0"/>
            <a:ext cx="4375548" cy="3500438"/>
          </a:xfrm>
          <a:prstGeom prst="rect">
            <a:avLst/>
          </a:prstGeom>
          <a:noFill/>
        </p:spPr>
      </p:pic>
      <p:pic>
        <p:nvPicPr>
          <p:cNvPr id="9221" name="Picture 5" descr="C:\Users\кал\Pictures\картинки\Sample Pictures\времена года\ЛИСТЬЯ\1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92561" y="3500438"/>
            <a:ext cx="4351439" cy="3357562"/>
          </a:xfrm>
          <a:prstGeom prst="rect">
            <a:avLst/>
          </a:prstGeom>
          <a:noFill/>
        </p:spPr>
      </p:pic>
      <p:pic>
        <p:nvPicPr>
          <p:cNvPr id="9224" name="Picture 8" descr="C:\Users\кал\Pictures\картинки\Sample Pictures\времена года\ЛИСТЬЯ\клён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71875"/>
            <a:ext cx="4786314" cy="33146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кал\Pictures\картинки\Sample Pictures\рамки\ramka-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1214422"/>
            <a:ext cx="2143140" cy="2038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3643314"/>
            <a:ext cx="2610514" cy="2369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928670"/>
            <a:ext cx="1859205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3643314"/>
            <a:ext cx="2214578" cy="240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000100" y="857232"/>
            <a:ext cx="19559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лист дуба</a:t>
            </a:r>
            <a:endParaRPr lang="ru-RU" sz="2800" b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5852" y="3143248"/>
            <a:ext cx="25763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лист каштана</a:t>
            </a:r>
            <a:endParaRPr lang="ru-RU" sz="2800" b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3504" y="1000108"/>
            <a:ext cx="21339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лист липы</a:t>
            </a:r>
            <a:endParaRPr lang="ru-RU" sz="2800" b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0694" y="3357562"/>
            <a:ext cx="23791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лист берёзы</a:t>
            </a:r>
            <a:endParaRPr lang="ru-RU" sz="2800" b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ал\Pictures\картинки\Sample Pictures\рамки\ramka-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00232" y="785794"/>
            <a:ext cx="514435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Строение листьев</a:t>
            </a:r>
            <a:endParaRPr lang="ru-RU" sz="4400" b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 rot="19697629">
            <a:off x="5793074" y="1483077"/>
            <a:ext cx="484632" cy="978408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 rot="1695371">
            <a:off x="3345961" y="1485158"/>
            <a:ext cx="484632" cy="978408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2357430"/>
            <a:ext cx="32704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простой лист</a:t>
            </a:r>
            <a:endParaRPr lang="ru-RU" sz="3600" b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57752" y="2357430"/>
            <a:ext cx="36728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сложный  лист</a:t>
            </a:r>
            <a:endParaRPr lang="ru-RU" sz="3600" b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4" name="Picture 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703594">
            <a:off x="5944660" y="2993587"/>
            <a:ext cx="2519802" cy="2767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3071810"/>
            <a:ext cx="285636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Прямая со стрелкой 9"/>
          <p:cNvCxnSpPr/>
          <p:nvPr/>
        </p:nvCxnSpPr>
        <p:spPr>
          <a:xfrm flipV="1">
            <a:off x="5072066" y="3500438"/>
            <a:ext cx="928694" cy="142876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0800000" flipV="1">
            <a:off x="3286116" y="3500438"/>
            <a:ext cx="1714512" cy="71438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 flipV="1">
            <a:off x="2928926" y="4572008"/>
            <a:ext cx="928694" cy="71438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5572132" y="4500570"/>
            <a:ext cx="928694" cy="142876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3500430" y="4429132"/>
            <a:ext cx="2571768" cy="34289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Листовая пластинка</a:t>
            </a:r>
            <a:endParaRPr lang="ru-RU" b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43306" y="3357562"/>
            <a:ext cx="2057408" cy="34289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черешок</a:t>
            </a:r>
            <a:endParaRPr lang="ru-RU" b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ал\Pictures\картинки\Sample Pictures\рамки\ramka-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500562" y="1214422"/>
            <a:ext cx="3571900" cy="2500330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smtClean="0">
                <a:solidFill>
                  <a:srgbClr val="C00000"/>
                </a:solidFill>
                <a:latin typeface="Comic Sans MS" pitchFamily="66" charset="0"/>
              </a:rPr>
              <a:t>СЛОЖНЫЕ ЛИСТЬЯ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НА ЧЕРЕШКЕ РАСПОЛАГАЕТСЯ НЕСКОЛЬКО ЛИСТОВЫХ ПЛАСТИНОК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142984"/>
            <a:ext cx="3143272" cy="257176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smtClean="0">
                <a:solidFill>
                  <a:srgbClr val="C00000"/>
                </a:solidFill>
                <a:latin typeface="Comic Sans MS" pitchFamily="66" charset="0"/>
              </a:rPr>
              <a:t>ПРОСТЫЕ ЛИСТЬЯ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НА ЧЕРЕШКЕ РАСПОЛАГАЕТСЯ ОДНА ЛИСТОВАЯ ПЛАСТИНКА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4000504"/>
            <a:ext cx="1785950" cy="1652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Users\кал\Pictures\картинки\Анимация\деревья\oakleafz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54074">
            <a:off x="2859230" y="4036218"/>
            <a:ext cx="953995" cy="1579026"/>
          </a:xfrm>
          <a:prstGeom prst="rect">
            <a:avLst/>
          </a:prstGeom>
          <a:noFill/>
        </p:spPr>
      </p:pic>
      <p:pic>
        <p:nvPicPr>
          <p:cNvPr id="7" name="Picture 4" descr="C:\Users\кал\Pictures\картинки\Анимация\деревья\chestnutleafz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3857628"/>
            <a:ext cx="1676404" cy="1647500"/>
          </a:xfrm>
          <a:prstGeom prst="rect">
            <a:avLst/>
          </a:prstGeom>
          <a:noFill/>
        </p:spPr>
      </p:pic>
      <p:pic>
        <p:nvPicPr>
          <p:cNvPr id="8" name="Picture 2" descr="C:\Users\кал\Pictures\картинки\Анимация\деревья\ashleaf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68478">
            <a:off x="7061654" y="4096380"/>
            <a:ext cx="1306964" cy="1714512"/>
          </a:xfrm>
          <a:prstGeom prst="rect">
            <a:avLst/>
          </a:prstGeom>
          <a:noFill/>
        </p:spPr>
      </p:pic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4071942"/>
            <a:ext cx="116205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кал\Pictures\картинки\Sample Pictures\рамки\ramka-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" name="Picture 3" descr="C:\Users\кал\Pictures\картинки\Sample Pictures\времена года\ЛИСТЬЯ\NA02443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857364"/>
            <a:ext cx="876300" cy="1809750"/>
          </a:xfrm>
          <a:prstGeom prst="rect">
            <a:avLst/>
          </a:prstGeom>
          <a:noFill/>
        </p:spPr>
      </p:pic>
      <p:pic>
        <p:nvPicPr>
          <p:cNvPr id="13" name="Picture 8" descr="C:\Users\кал\Pictures\картинки\Sample Pictures\времена года\ЛИСТЬЯ\NA02453_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3571876"/>
            <a:ext cx="1704975" cy="1809750"/>
          </a:xfrm>
          <a:prstGeom prst="rect">
            <a:avLst/>
          </a:prstGeom>
          <a:noFill/>
        </p:spPr>
      </p:pic>
      <p:pic>
        <p:nvPicPr>
          <p:cNvPr id="14" name="Picture 2" descr="C:\Users\кал\Pictures\картинки\Sample Pictures\времена года\ЛИСТЬЯ\NA02441_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2071678"/>
            <a:ext cx="1409700" cy="1819275"/>
          </a:xfrm>
          <a:prstGeom prst="rect">
            <a:avLst/>
          </a:prstGeom>
          <a:noFill/>
        </p:spPr>
      </p:pic>
      <p:pic>
        <p:nvPicPr>
          <p:cNvPr id="15" name="Picture 4" descr="C:\Users\кал\Pictures\картинки\Sample Pictures\времена года\ЛИСТЬЯ\NA02431_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7752" y="1928802"/>
            <a:ext cx="1504950" cy="1819275"/>
          </a:xfrm>
          <a:prstGeom prst="rect">
            <a:avLst/>
          </a:prstGeom>
          <a:noFill/>
        </p:spPr>
      </p:pic>
      <p:pic>
        <p:nvPicPr>
          <p:cNvPr id="16" name="Picture 6" descr="C:\Users\кал\Pictures\картинки\Sample Pictures\времена года\ЛИСТЬЯ\NA02424_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57950" y="2500306"/>
            <a:ext cx="1809750" cy="1447800"/>
          </a:xfrm>
          <a:prstGeom prst="rect">
            <a:avLst/>
          </a:prstGeom>
          <a:noFill/>
        </p:spPr>
      </p:pic>
      <p:pic>
        <p:nvPicPr>
          <p:cNvPr id="17" name="Picture 7" descr="C:\Users\кал\Pictures\картинки\Sample Pictures\времена года\ЛИСТЬЯ\NA02451_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29256" y="4000504"/>
            <a:ext cx="1600200" cy="1800225"/>
          </a:xfrm>
          <a:prstGeom prst="rect">
            <a:avLst/>
          </a:prstGeom>
          <a:noFill/>
        </p:spPr>
      </p:pic>
      <p:pic>
        <p:nvPicPr>
          <p:cNvPr id="18" name="Picture 5" descr="C:\Users\кал\Pictures\картинки\Sample Pictures\времена года\ЛИСТЬЯ\NA02435_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43306" y="4000504"/>
            <a:ext cx="1857375" cy="1590675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857224" y="928670"/>
            <a:ext cx="768992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Раздели листья на группы</a:t>
            </a:r>
            <a:endParaRPr lang="ru-RU" sz="4400" b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ал\Pictures\картинки\Sample Pictures\рамки\2335foto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4" name="Picture 3" descr="C:\Users\кал\Pictures\работа\литература\стихи\Scan100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1000108"/>
            <a:ext cx="3957927" cy="51358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Users\кал\Pictures\картинки\Sample Pictures\животные\ежи\ёжи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4572008"/>
            <a:ext cx="1104900" cy="1257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143240" y="357166"/>
            <a:ext cx="30027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Поиграем</a:t>
            </a:r>
            <a:endParaRPr lang="ru-RU" sz="4400" b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119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1</cp:lastModifiedBy>
  <cp:revision>9</cp:revision>
  <dcterms:created xsi:type="dcterms:W3CDTF">2011-11-21T17:27:32Z</dcterms:created>
  <dcterms:modified xsi:type="dcterms:W3CDTF">2013-09-27T17:03:05Z</dcterms:modified>
</cp:coreProperties>
</file>