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94A6-266F-4A5D-B2ED-E15D1497A3F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ADF0-0ABC-41A2-9AC3-DDA12B5AE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1\Desktop\ЛЫКОВА\ЛЫКОВА ЛЕПКА\Ч.1 ЦВЕТЫ НА ЛУГУ\4.jpg"/>
          <p:cNvPicPr>
            <a:picLocks noChangeAspect="1" noChangeArrowheads="1"/>
          </p:cNvPicPr>
          <p:nvPr/>
        </p:nvPicPr>
        <p:blipFill>
          <a:blip r:embed="rId2" cstate="print"/>
          <a:srcRect l="8360" t="4921" r="11523" b="10666"/>
          <a:stretch>
            <a:fillRect/>
          </a:stretch>
        </p:blipFill>
        <p:spPr bwMode="auto">
          <a:xfrm>
            <a:off x="6948264" y="4051823"/>
            <a:ext cx="1800200" cy="261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917772" y="2348880"/>
            <a:ext cx="6660799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Лепка из </a:t>
            </a:r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пластилина: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Желтоглазая ромашка</a:t>
            </a:r>
            <a:endParaRPr lang="ru-RU" sz="4400" b="1" spc="50" dirty="0" smtClean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(по материалам И.А. Лыковой).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9896" y="4293096"/>
            <a:ext cx="3084498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Марченко Елена,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МБОУ СОШ №3</a:t>
            </a:r>
          </a:p>
          <a:p>
            <a:pPr algn="ctr"/>
            <a:r>
              <a:rPr lang="ru-RU" sz="2400" b="1" spc="50" dirty="0" smtClean="0">
                <a:ln w="11430">
                  <a:solidFill>
                    <a:srgbClr val="660033"/>
                  </a:solidFill>
                </a:ln>
                <a:solidFill>
                  <a:srgbClr val="CC00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Г. Красный Сулин</a:t>
            </a:r>
            <a:endParaRPr lang="ru-RU" sz="2400" b="1" spc="50" dirty="0">
              <a:ln w="11430">
                <a:solidFill>
                  <a:srgbClr val="660033"/>
                </a:solidFill>
              </a:ln>
              <a:solidFill>
                <a:srgbClr val="CC00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ЛЫКОВА\ЛЫКОВА ЛЕПКА\Ч.1 ЦВЕТЫ НА ЛУГУ\Изображение 005.jpg"/>
          <p:cNvPicPr>
            <a:picLocks noChangeAspect="1" noChangeArrowheads="1"/>
          </p:cNvPicPr>
          <p:nvPr/>
        </p:nvPicPr>
        <p:blipFill>
          <a:blip r:embed="rId2" cstate="print"/>
          <a:srcRect r="2562"/>
          <a:stretch>
            <a:fillRect/>
          </a:stretch>
        </p:blipFill>
        <p:spPr bwMode="auto">
          <a:xfrm>
            <a:off x="0" y="1"/>
            <a:ext cx="507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55679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</a:rPr>
              <a:t>Задачи художественно-творческого развития: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п</a:t>
            </a:r>
            <a:r>
              <a:rPr lang="ru-RU" b="1" i="1" dirty="0" smtClean="0">
                <a:solidFill>
                  <a:srgbClr val="002060"/>
                </a:solidFill>
              </a:rPr>
              <a:t>ередача представления о виде ромашки пластилиновыми средствами;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Освоение конструктивного способа лепки: моделирование ромашки из 6-8 овальных лепестков белого цвета и круглой серединки жёлтого цвета;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п</a:t>
            </a:r>
            <a:r>
              <a:rPr lang="ru-RU" b="1" i="1" dirty="0" smtClean="0">
                <a:solidFill>
                  <a:srgbClr val="002060"/>
                </a:solidFill>
              </a:rPr>
              <a:t>оиск  изобразительно-разительных средств для передачи особенностей разных частей цветка (серединка с дырочками, листочки с зубчиками);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</a:rPr>
              <a:t>Развитие чувства формы, мелкой моторики, координации в системе «глаз-рука»;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53" name="Picture 5" descr="C:\Users\1\Desktop\ЛЫКОВА\ЛЫКОВА ЛЕПКА\Ч.1 ЦВЕТЫ НА ЛУГУ\4.jpg"/>
          <p:cNvPicPr>
            <a:picLocks noChangeAspect="1" noChangeArrowheads="1"/>
          </p:cNvPicPr>
          <p:nvPr/>
        </p:nvPicPr>
        <p:blipFill>
          <a:blip r:embed="rId2" cstate="print"/>
          <a:srcRect l="8360" t="4921" r="11523" b="10666"/>
          <a:stretch>
            <a:fillRect/>
          </a:stretch>
        </p:blipFill>
        <p:spPr bwMode="auto">
          <a:xfrm>
            <a:off x="4989883" y="833642"/>
            <a:ext cx="4154117" cy="60243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188640"/>
            <a:ext cx="8385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Желтоглазая ромашка</a:t>
            </a:r>
            <a:endParaRPr lang="ru-RU" sz="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9676" t="10043" r="50190" b="64849"/>
          <a:stretch>
            <a:fillRect/>
          </a:stretch>
        </p:blipFill>
        <p:spPr bwMode="auto">
          <a:xfrm>
            <a:off x="179512" y="260648"/>
            <a:ext cx="2880321" cy="2480275"/>
          </a:xfrm>
          <a:prstGeom prst="rect">
            <a:avLst/>
          </a:prstGeom>
          <a:noFill/>
        </p:spPr>
      </p:pic>
      <p:pic>
        <p:nvPicPr>
          <p:cNvPr id="8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48695" t="10043" r="10145" b="64849"/>
          <a:stretch>
            <a:fillRect/>
          </a:stretch>
        </p:blipFill>
        <p:spPr bwMode="auto">
          <a:xfrm>
            <a:off x="3275856" y="260648"/>
            <a:ext cx="2915811" cy="2448272"/>
          </a:xfrm>
          <a:prstGeom prst="rect">
            <a:avLst/>
          </a:prstGeom>
          <a:noFill/>
        </p:spPr>
      </p:pic>
      <p:pic>
        <p:nvPicPr>
          <p:cNvPr id="9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9677" t="34147" r="51616" b="37732"/>
          <a:stretch>
            <a:fillRect/>
          </a:stretch>
        </p:blipFill>
        <p:spPr bwMode="auto">
          <a:xfrm>
            <a:off x="6372200" y="260648"/>
            <a:ext cx="2448272" cy="2448272"/>
          </a:xfrm>
          <a:prstGeom prst="rect">
            <a:avLst/>
          </a:prstGeom>
          <a:noFill/>
        </p:spPr>
      </p:pic>
      <p:pic>
        <p:nvPicPr>
          <p:cNvPr id="10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47001" t="35151" r="11527" b="37732"/>
          <a:stretch>
            <a:fillRect/>
          </a:stretch>
        </p:blipFill>
        <p:spPr bwMode="auto">
          <a:xfrm>
            <a:off x="251520" y="3861048"/>
            <a:ext cx="2880320" cy="2592288"/>
          </a:xfrm>
          <a:prstGeom prst="rect">
            <a:avLst/>
          </a:prstGeom>
          <a:noFill/>
        </p:spPr>
      </p:pic>
      <p:pic>
        <p:nvPicPr>
          <p:cNvPr id="11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9677" t="62268" r="48851" b="6462"/>
          <a:stretch>
            <a:fillRect/>
          </a:stretch>
        </p:blipFill>
        <p:spPr bwMode="auto">
          <a:xfrm>
            <a:off x="3491880" y="3861048"/>
            <a:ext cx="2497778" cy="2592288"/>
          </a:xfrm>
          <a:prstGeom prst="rect">
            <a:avLst/>
          </a:prstGeom>
          <a:noFill/>
        </p:spPr>
      </p:pic>
      <p:pic>
        <p:nvPicPr>
          <p:cNvPr id="12" name="Picture 6" descr="C:\Users\1\Desktop\ЛЫКОВА\ЛЫКОВА ЛЕПКА\Ч.1 ЦВЕТЫ НА ЛУГУ\4а.jpg"/>
          <p:cNvPicPr>
            <a:picLocks noChangeAspect="1" noChangeArrowheads="1"/>
          </p:cNvPicPr>
          <p:nvPr/>
        </p:nvPicPr>
        <p:blipFill>
          <a:blip r:embed="rId2" cstate="print"/>
          <a:srcRect l="51149" t="62326" r="9907" b="6884"/>
          <a:stretch>
            <a:fillRect/>
          </a:stretch>
        </p:blipFill>
        <p:spPr bwMode="auto">
          <a:xfrm>
            <a:off x="6300192" y="3717032"/>
            <a:ext cx="244827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88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2013-09-27T15:34:26Z</dcterms:created>
  <dcterms:modified xsi:type="dcterms:W3CDTF">2013-09-28T17:27:29Z</dcterms:modified>
</cp:coreProperties>
</file>