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72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ал\Pictures\картинки\Sample Pictures\рамки\2331foto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 rot="21137100">
            <a:off x="1999555" y="2081471"/>
            <a:ext cx="4494557" cy="1357256"/>
          </a:xfrm>
          <a:prstGeom prst="rect">
            <a:avLst/>
          </a:prstGeom>
          <a:noFill/>
        </p:spPr>
        <p:txBody>
          <a:bodyPr wrap="none" rtlCol="0">
            <a:prstTxWarp prst="textPlain">
              <a:avLst>
                <a:gd name="adj" fmla="val 48456"/>
              </a:avLst>
            </a:prstTxWarp>
            <a:spAutoFit/>
          </a:bodyPr>
          <a:lstStyle/>
          <a:p>
            <a:r>
              <a:rPr lang="ru-RU" sz="15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Осень в картинах  </a:t>
            </a:r>
          </a:p>
          <a:p>
            <a:r>
              <a:rPr lang="ru-RU" sz="15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русских художников</a:t>
            </a:r>
            <a:r>
              <a:rPr lang="ru-RU" sz="150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</a:t>
            </a:r>
            <a:endParaRPr lang="ru-RU" sz="15000" b="1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0" y="3786190"/>
            <a:ext cx="2618024" cy="120032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>
                  <a:solidFill>
                    <a:srgbClr val="9B1545"/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Марченко Е.В.</a:t>
            </a:r>
          </a:p>
          <a:p>
            <a:pPr algn="ctr"/>
            <a:r>
              <a:rPr lang="ru-RU" b="1" spc="50" dirty="0" smtClean="0">
                <a:ln w="11430">
                  <a:solidFill>
                    <a:srgbClr val="9B1545"/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МБОУ </a:t>
            </a:r>
            <a:r>
              <a:rPr lang="ru-RU" b="1" spc="50" dirty="0" smtClean="0">
                <a:ln w="11430">
                  <a:solidFill>
                    <a:srgbClr val="9B1545"/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СОШ №3</a:t>
            </a:r>
          </a:p>
          <a:p>
            <a:pPr algn="ctr"/>
            <a:r>
              <a:rPr lang="ru-RU" b="1" spc="50" dirty="0" smtClean="0">
                <a:ln w="11430">
                  <a:solidFill>
                    <a:srgbClr val="9B1545"/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г. Красный Сулин</a:t>
            </a:r>
          </a:p>
          <a:p>
            <a:pPr algn="ctr"/>
            <a:r>
              <a:rPr lang="ru-RU" b="1" spc="50" dirty="0" smtClean="0">
                <a:ln w="11430">
                  <a:solidFill>
                    <a:srgbClr val="9B1545"/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Ростовская обл.</a:t>
            </a:r>
            <a:endParaRPr lang="ru-RU" b="1" spc="50" dirty="0">
              <a:ln w="11430">
                <a:solidFill>
                  <a:srgbClr val="9B1545"/>
                </a:solidFill>
              </a:ln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5" name="Picture 3" descr="C:\Users\кал\Pictures\картинки\Анимация\деревья\list2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3357562"/>
            <a:ext cx="674688" cy="689435"/>
          </a:xfrm>
          <a:prstGeom prst="rect">
            <a:avLst/>
          </a:prstGeom>
          <a:noFill/>
        </p:spPr>
      </p:pic>
      <p:pic>
        <p:nvPicPr>
          <p:cNvPr id="6" name="Picture 3" descr="C:\Users\кал\Pictures\картинки\Анимация\деревья\list2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857364"/>
            <a:ext cx="674688" cy="689435"/>
          </a:xfrm>
          <a:prstGeom prst="rect">
            <a:avLst/>
          </a:prstGeom>
          <a:noFill/>
        </p:spPr>
      </p:pic>
      <p:pic>
        <p:nvPicPr>
          <p:cNvPr id="7" name="Picture 3" descr="C:\Users\кал\Pictures\картинки\Анимация\деревья\list2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3071810"/>
            <a:ext cx="674688" cy="689435"/>
          </a:xfrm>
          <a:prstGeom prst="rect">
            <a:avLst/>
          </a:prstGeom>
          <a:noFill/>
        </p:spPr>
      </p:pic>
      <p:pic>
        <p:nvPicPr>
          <p:cNvPr id="8" name="Picture 2" descr="Левитан 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3786190"/>
            <a:ext cx="1709826" cy="1104868"/>
          </a:xfrm>
          <a:prstGeom prst="rect">
            <a:avLst/>
          </a:prstGeom>
          <a:ln w="889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Picture 2" descr="C:\Users\кал\Pictures\работа\окр мир\осень\ОСЕНЬ\и. горюшкин-сорокопудов листопад.JPG"/>
          <p:cNvPicPr>
            <a:picLocks noChangeAspect="1" noChangeArrowheads="1"/>
          </p:cNvPicPr>
          <p:nvPr/>
        </p:nvPicPr>
        <p:blipFill>
          <a:blip r:embed="rId5" cstate="print"/>
          <a:srcRect l="4978" t="5682" r="8743" b="4545"/>
          <a:stretch>
            <a:fillRect/>
          </a:stretch>
        </p:blipFill>
        <p:spPr bwMode="auto">
          <a:xfrm>
            <a:off x="6429388" y="2071678"/>
            <a:ext cx="642942" cy="976777"/>
          </a:xfrm>
          <a:prstGeom prst="rect">
            <a:avLst/>
          </a:prstGeom>
          <a:ln w="889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кал\Pictures\работа\окр мир\осень\ОСЕНЬ\и. горюшкин-сорокопудов листопад.JPG"/>
          <p:cNvPicPr>
            <a:picLocks noChangeAspect="1" noChangeArrowheads="1"/>
          </p:cNvPicPr>
          <p:nvPr/>
        </p:nvPicPr>
        <p:blipFill>
          <a:blip r:embed="rId2" cstate="print"/>
          <a:srcRect l="4978" t="5682" r="8743" b="4545"/>
          <a:stretch>
            <a:fillRect/>
          </a:stretch>
        </p:blipFill>
        <p:spPr bwMode="auto">
          <a:xfrm>
            <a:off x="142844" y="131837"/>
            <a:ext cx="4286280" cy="6511849"/>
          </a:xfrm>
          <a:prstGeom prst="rect">
            <a:avLst/>
          </a:prstGeom>
          <a:ln w="889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4289786" y="5643578"/>
            <a:ext cx="485421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И.Горюшки-Сорокопудов</a:t>
            </a:r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«Листопад»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pic>
        <p:nvPicPr>
          <p:cNvPr id="4" name="Picture 3" descr="C:\Users\кал\Pictures\картинки\Анимация\деревья\list2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74688" cy="689435"/>
          </a:xfrm>
          <a:prstGeom prst="rect">
            <a:avLst/>
          </a:prstGeom>
          <a:noFill/>
        </p:spPr>
      </p:pic>
      <p:pic>
        <p:nvPicPr>
          <p:cNvPr id="5" name="Picture 3" descr="C:\Users\кал\Pictures\картинки\Анимация\деревья\list2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86" y="6168565"/>
            <a:ext cx="674688" cy="68943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кал\Pictures\работа\окр мир\осень\ОСЕНЬ\Е. ВОЛКОВ ОКТЯБР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571480"/>
            <a:ext cx="7762875" cy="5467350"/>
          </a:xfrm>
          <a:prstGeom prst="rect">
            <a:avLst/>
          </a:prstGeom>
          <a:ln w="889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2571736" y="6072206"/>
            <a:ext cx="430758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Е.Волков «Октябрь»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pic>
        <p:nvPicPr>
          <p:cNvPr id="4" name="Picture 3" descr="C:\Users\кал\Pictures\картинки\Анимация\деревья\list2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57166"/>
            <a:ext cx="674688" cy="689435"/>
          </a:xfrm>
          <a:prstGeom prst="rect">
            <a:avLst/>
          </a:prstGeom>
          <a:noFill/>
        </p:spPr>
      </p:pic>
      <p:pic>
        <p:nvPicPr>
          <p:cNvPr id="5" name="Picture 3" descr="C:\Users\кал\Pictures\картинки\Анимация\деревья\list2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6168565"/>
            <a:ext cx="674688" cy="68943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кал\Pictures\работа\окр мир\осень\ОСЕНЬ\И.И. БРОДСКИЙ ЗОЛОТАЯ ОСЕНЬ.jpg"/>
          <p:cNvPicPr>
            <a:picLocks noChangeAspect="1" noChangeArrowheads="1"/>
          </p:cNvPicPr>
          <p:nvPr/>
        </p:nvPicPr>
        <p:blipFill>
          <a:blip r:embed="rId2" cstate="print"/>
          <a:srcRect r="6410" b="9044"/>
          <a:stretch>
            <a:fillRect/>
          </a:stretch>
        </p:blipFill>
        <p:spPr bwMode="auto">
          <a:xfrm>
            <a:off x="857224" y="357166"/>
            <a:ext cx="6704967" cy="5786478"/>
          </a:xfrm>
          <a:prstGeom prst="rect">
            <a:avLst/>
          </a:prstGeom>
          <a:ln w="889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428728" y="6273225"/>
            <a:ext cx="617989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И.Бродский «Золотая осень»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pic>
        <p:nvPicPr>
          <p:cNvPr id="4" name="Picture 3" descr="C:\Users\кал\Pictures\картинки\Анимация\деревья\list2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0"/>
            <a:ext cx="674688" cy="689435"/>
          </a:xfrm>
          <a:prstGeom prst="rect">
            <a:avLst/>
          </a:prstGeom>
          <a:noFill/>
        </p:spPr>
      </p:pic>
      <p:pic>
        <p:nvPicPr>
          <p:cNvPr id="5" name="Picture 3" descr="C:\Users\кал\Pictures\картинки\Анимация\деревья\list2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6168565"/>
            <a:ext cx="674688" cy="68943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кал\Pictures\работа\окр мир\осень\ОСЕНЬ\ИСААК БРОДСКИЙ ОСЕН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785794"/>
            <a:ext cx="8096306" cy="5500726"/>
          </a:xfrm>
          <a:prstGeom prst="rect">
            <a:avLst/>
          </a:prstGeom>
          <a:ln w="889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428860" y="6273225"/>
            <a:ext cx="446147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И.Бродский «Осень»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pic>
        <p:nvPicPr>
          <p:cNvPr id="5" name="Picture 3" descr="C:\Users\кал\Pictures\картинки\Анимация\деревья\list2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28604"/>
            <a:ext cx="674688" cy="689435"/>
          </a:xfrm>
          <a:prstGeom prst="rect">
            <a:avLst/>
          </a:prstGeom>
          <a:noFill/>
        </p:spPr>
      </p:pic>
      <p:pic>
        <p:nvPicPr>
          <p:cNvPr id="6" name="Picture 3" descr="C:\Users\кал\Pictures\картинки\Анимация\деревья\list2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6168565"/>
            <a:ext cx="674688" cy="68943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кал\Pictures\работа\окр мир\осень\ОСЕНЬ\и. грабарь рябин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9036" y="357166"/>
            <a:ext cx="6601087" cy="5715040"/>
          </a:xfrm>
          <a:prstGeom prst="rect">
            <a:avLst/>
          </a:prstGeom>
          <a:ln w="889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2357422" y="6143644"/>
            <a:ext cx="46506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И. Грабарь «Рябинка»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pic>
        <p:nvPicPr>
          <p:cNvPr id="4" name="Picture 3" descr="C:\Users\кал\Pictures\картинки\Анимация\деревья\list2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42852"/>
            <a:ext cx="674688" cy="689435"/>
          </a:xfrm>
          <a:prstGeom prst="rect">
            <a:avLst/>
          </a:prstGeom>
          <a:noFill/>
        </p:spPr>
      </p:pic>
      <p:pic>
        <p:nvPicPr>
          <p:cNvPr id="5" name="Picture 3" descr="C:\Users\кал\Pictures\картинки\Анимация\деревья\list2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6168565"/>
            <a:ext cx="674688" cy="68943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C:\Users\кал\Pictures\работа\окр мир\осень\ОСЕНЬ\е. корнеев клён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6620" y="357166"/>
            <a:ext cx="5994149" cy="5857916"/>
          </a:xfrm>
          <a:prstGeom prst="rect">
            <a:avLst/>
          </a:prstGeom>
          <a:ln w="889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2571736" y="6273225"/>
            <a:ext cx="42466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Е.Корнеев «Клёны»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pic>
        <p:nvPicPr>
          <p:cNvPr id="5" name="Picture 3" descr="C:\Users\кал\Pictures\картинки\Анимация\деревья\list2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0"/>
            <a:ext cx="674688" cy="689435"/>
          </a:xfrm>
          <a:prstGeom prst="rect">
            <a:avLst/>
          </a:prstGeom>
          <a:noFill/>
        </p:spPr>
      </p:pic>
      <p:pic>
        <p:nvPicPr>
          <p:cNvPr id="6" name="Picture 3" descr="C:\Users\кал\Pictures\картинки\Анимация\деревья\list2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6168565"/>
            <a:ext cx="674688" cy="68943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Левитан 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333375"/>
            <a:ext cx="8785225" cy="5676900"/>
          </a:xfrm>
          <a:prstGeom prst="rect">
            <a:avLst/>
          </a:prstGeom>
          <a:ln w="889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1285852" y="6072206"/>
            <a:ext cx="698781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Исаак Левитан «Золотая осень» 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pic>
        <p:nvPicPr>
          <p:cNvPr id="4" name="Picture 3" descr="C:\Users\кал\Pictures\картинки\Анимация\деревья\list2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2852"/>
            <a:ext cx="674688" cy="689435"/>
          </a:xfrm>
          <a:prstGeom prst="rect">
            <a:avLst/>
          </a:prstGeom>
          <a:noFill/>
        </p:spPr>
      </p:pic>
      <p:pic>
        <p:nvPicPr>
          <p:cNvPr id="5" name="Picture 3" descr="C:\Users\кал\Pictures\картинки\Анимация\деревья\list2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5338" y="6168565"/>
            <a:ext cx="674688" cy="68943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кал\Pictures\работа\окр мир\осень\ОСЕНЬ\и. лвитан дубовая роща осен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714356"/>
            <a:ext cx="8358638" cy="5316479"/>
          </a:xfrm>
          <a:prstGeom prst="rect">
            <a:avLst/>
          </a:prstGeom>
          <a:ln w="889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142844" y="6273225"/>
            <a:ext cx="87154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Исаак Левитан «Дубовая роща. Осень»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pic>
        <p:nvPicPr>
          <p:cNvPr id="4" name="Picture 3" descr="C:\Users\кал\Pictures\картинки\Анимация\деревья\list2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500042"/>
            <a:ext cx="674688" cy="689435"/>
          </a:xfrm>
          <a:prstGeom prst="rect">
            <a:avLst/>
          </a:prstGeom>
          <a:noFill/>
        </p:spPr>
      </p:pic>
      <p:pic>
        <p:nvPicPr>
          <p:cNvPr id="5" name="Picture 3" descr="C:\Users\кал\Pictures\картинки\Анимация\деревья\list2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9312" y="6168565"/>
            <a:ext cx="674688" cy="68943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Vasiliy Poleno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60375"/>
            <a:ext cx="8421688" cy="5227638"/>
          </a:xfrm>
          <a:prstGeom prst="rect">
            <a:avLst/>
          </a:prstGeom>
          <a:ln w="889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785786" y="6000768"/>
            <a:ext cx="752000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Василий Поленов «Золотая осень»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pic>
        <p:nvPicPr>
          <p:cNvPr id="4" name="Picture 3" descr="C:\Users\кал\Pictures\картинки\Анимация\деревья\list2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4290"/>
            <a:ext cx="674688" cy="68943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Arkhip Kuinj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71810"/>
            <a:ext cx="8358246" cy="5463847"/>
          </a:xfrm>
          <a:prstGeom prst="rect">
            <a:avLst/>
          </a:prstGeom>
          <a:ln w="889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2428860" y="6072206"/>
            <a:ext cx="499046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А.И.Куинджи «Осень» 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pic>
        <p:nvPicPr>
          <p:cNvPr id="4" name="Picture 3" descr="C:\Users\кал\Pictures\картинки\Анимация\деревья\list2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5728"/>
            <a:ext cx="674688" cy="689435"/>
          </a:xfrm>
          <a:prstGeom prst="rect">
            <a:avLst/>
          </a:prstGeom>
          <a:noFill/>
        </p:spPr>
      </p:pic>
      <p:pic>
        <p:nvPicPr>
          <p:cNvPr id="5" name="Picture 3" descr="C:\Users\кал\Pictures\картинки\Анимация\деревья\list2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6168565"/>
            <a:ext cx="674688" cy="68943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кал\Pictures\работа\окр мир\осень\ОСЕНЬ\Ostroukhov_17014.jpg"/>
          <p:cNvPicPr>
            <a:picLocks noChangeAspect="1" noChangeArrowheads="1"/>
          </p:cNvPicPr>
          <p:nvPr/>
        </p:nvPicPr>
        <p:blipFill>
          <a:blip r:embed="rId2" cstate="print"/>
          <a:srcRect l="5625" t="2586" r="8124" b="6896"/>
          <a:stretch>
            <a:fillRect/>
          </a:stretch>
        </p:blipFill>
        <p:spPr bwMode="auto">
          <a:xfrm>
            <a:off x="1357290" y="785794"/>
            <a:ext cx="6413091" cy="4879526"/>
          </a:xfrm>
          <a:prstGeom prst="rect">
            <a:avLst/>
          </a:prstGeom>
          <a:ln w="889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500166" y="5715016"/>
            <a:ext cx="658064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И. Остроухов «Золотая осень»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pic>
        <p:nvPicPr>
          <p:cNvPr id="4" name="Picture 3" descr="C:\Users\кал\Pictures\картинки\Анимация\деревья\list2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428604"/>
            <a:ext cx="674688" cy="68943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кал\Pictures\работа\окр мир\осень\ОСЕНЬ\Scan100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428604"/>
            <a:ext cx="8009566" cy="5614999"/>
          </a:xfrm>
          <a:prstGeom prst="rect">
            <a:avLst/>
          </a:prstGeom>
          <a:ln w="889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1285852" y="6072206"/>
            <a:ext cx="64604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А.Васнецов «Осенние листья»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pic>
        <p:nvPicPr>
          <p:cNvPr id="4" name="Picture 3" descr="C:\Users\кал\Pictures\картинки\Анимация\деревья\list2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42852"/>
            <a:ext cx="674688" cy="689435"/>
          </a:xfrm>
          <a:prstGeom prst="rect">
            <a:avLst/>
          </a:prstGeom>
          <a:noFill/>
        </p:spPr>
      </p:pic>
      <p:pic>
        <p:nvPicPr>
          <p:cNvPr id="5" name="Picture 3" descr="C:\Users\кал\Pictures\картинки\Анимация\деревья\list2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6168565"/>
            <a:ext cx="674688" cy="68943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кал\Pictures\работа\окр мир\осень\ОСЕНЬ\А. ВАСНЕЦОВ ОСЕННИЙ ДЕН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09505"/>
            <a:ext cx="4500594" cy="6310357"/>
          </a:xfrm>
          <a:prstGeom prst="rect">
            <a:avLst/>
          </a:prstGeom>
          <a:ln w="889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5214942" y="4857760"/>
            <a:ext cx="358784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А.Васнецов </a:t>
            </a:r>
          </a:p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«Осенняя ветка»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pic>
        <p:nvPicPr>
          <p:cNvPr id="5" name="Picture 3" descr="C:\Users\кал\Pictures\картинки\Анимация\деревья\list2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74688" cy="689435"/>
          </a:xfrm>
          <a:prstGeom prst="rect">
            <a:avLst/>
          </a:prstGeom>
          <a:noFill/>
        </p:spPr>
      </p:pic>
      <p:pic>
        <p:nvPicPr>
          <p:cNvPr id="6" name="Picture 3" descr="C:\Users\кал\Pictures\картинки\Анимация\деревья\list2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43900" y="5929330"/>
            <a:ext cx="674688" cy="68943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кал\Pictures\работа\окр мир\осень\ОСЕНЬ\А. ВАСНЕЦОВ ОСЕННЯЯ ВЕТ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4735526" cy="6230956"/>
          </a:xfrm>
          <a:prstGeom prst="rect">
            <a:avLst/>
          </a:prstGeom>
          <a:ln w="889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072066" y="5143512"/>
            <a:ext cx="354135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А.Васнецов </a:t>
            </a:r>
          </a:p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«Осенний день»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pic>
        <p:nvPicPr>
          <p:cNvPr id="4" name="Picture 3" descr="C:\Users\кал\Pictures\картинки\Анимация\деревья\list2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74688" cy="689435"/>
          </a:xfrm>
          <a:prstGeom prst="rect">
            <a:avLst/>
          </a:prstGeom>
          <a:noFill/>
        </p:spPr>
      </p:pic>
      <p:pic>
        <p:nvPicPr>
          <p:cNvPr id="5" name="Picture 3" descr="C:\Users\кал\Pictures\картинки\Анимация\деревья\list2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86776" y="5786454"/>
            <a:ext cx="674688" cy="68943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92</Words>
  <Application>Microsoft Office PowerPoint</Application>
  <PresentationFormat>Экран (4:3)</PresentationFormat>
  <Paragraphs>23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1</cp:lastModifiedBy>
  <cp:revision>3</cp:revision>
  <dcterms:created xsi:type="dcterms:W3CDTF">2010-11-18T18:27:31Z</dcterms:created>
  <dcterms:modified xsi:type="dcterms:W3CDTF">2013-10-08T15:13:40Z</dcterms:modified>
</cp:coreProperties>
</file>