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69" r:id="rId3"/>
    <p:sldId id="282" r:id="rId4"/>
    <p:sldId id="283" r:id="rId5"/>
    <p:sldId id="280" r:id="rId6"/>
    <p:sldId id="272" r:id="rId7"/>
    <p:sldId id="274" r:id="rId8"/>
    <p:sldId id="275" r:id="rId9"/>
    <p:sldId id="276" r:id="rId10"/>
    <p:sldId id="281" r:id="rId11"/>
    <p:sldId id="277" r:id="rId12"/>
    <p:sldId id="287" r:id="rId13"/>
    <p:sldId id="286" r:id="rId14"/>
    <p:sldId id="279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5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7368C-6C54-4965-88BC-109B74911326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AA573-4631-4F68-A96D-B576C6CFE0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360B5F5F-8947-4B39-8B27-A5A8DB624596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45485-C2F4-4A40-AA81-2BA0C73696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AAEFB-9664-4A54-A329-6A050796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89040"/>
            <a:ext cx="8136904" cy="16561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 урока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теме «Удвоенные согласные»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(программа «Гармония»)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157192"/>
            <a:ext cx="5486400" cy="144016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Составила</a:t>
            </a:r>
          </a:p>
          <a:p>
            <a:pPr algn="ctr"/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Образцова Ольга Александровна</a:t>
            </a:r>
          </a:p>
          <a:p>
            <a:pPr algn="ctr"/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МБОУ СОШ  с. </a:t>
            </a:r>
            <a:r>
              <a:rPr lang="ru-RU" sz="20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Арги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Паги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, Тымовского района, Сахалинской области.</a:t>
            </a:r>
            <a:endParaRPr lang="ru-RU" sz="1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Оля\Desktop\картинки\0001-001-TRADITSIONNAJA-PROGRAMMA-pod-red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1389" b="11389"/>
          <a:stretch>
            <a:fillRect/>
          </a:stretch>
        </p:blipFill>
        <p:spPr bwMode="auto">
          <a:xfrm>
            <a:off x="1619672" y="332656"/>
            <a:ext cx="5486400" cy="3195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в 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группе.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я\Desktop\0_503cf_b72ebf08_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7704856" cy="4608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на смекалку.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16282" y="1340768"/>
            <a:ext cx="4022771" cy="122413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  получил за урок  5 ба*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0" y="2348879"/>
            <a:ext cx="4497388" cy="360040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   </a:t>
            </a:r>
          </a:p>
          <a:p>
            <a:pPr>
              <a:buNone/>
            </a:pPr>
            <a:r>
              <a:rPr lang="ru-RU" sz="3300" b="1" dirty="0" smtClean="0"/>
              <a:t>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02979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Золушка  сбежала с   ба*а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 потеряла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хрустальную туфельку.</a:t>
            </a:r>
          </a:p>
          <a:p>
            <a:endParaRPr lang="ru-RU" dirty="0"/>
          </a:p>
        </p:txBody>
      </p:sp>
      <p:pic>
        <p:nvPicPr>
          <p:cNvPr id="6148" name="Picture 4" descr="C:\Users\Оля\Desktop\0005-005-Konechno-prigodjatsj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64088" y="2307431"/>
            <a:ext cx="3600400" cy="4073897"/>
          </a:xfrm>
          <a:prstGeom prst="rect">
            <a:avLst/>
          </a:prstGeom>
          <a:noFill/>
        </p:spPr>
      </p:pic>
      <p:pic>
        <p:nvPicPr>
          <p:cNvPr id="7" name="Picture 2" descr="C:\Users\Оля\Desktop\картинки\622835-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76872"/>
            <a:ext cx="3312368" cy="432048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63888" y="2276872"/>
            <a:ext cx="2160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или  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ЛЛ  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852936"/>
            <a:ext cx="216024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268760"/>
            <a:ext cx="22322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76872"/>
            <a:ext cx="3096343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8" descr="68881759_1294389640_0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761680"/>
            <a:ext cx="2495476" cy="309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512" y="444468"/>
            <a:ext cx="85072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Запиши имена литературных     героев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967335"/>
            <a:ext cx="5040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1214422"/>
            <a:ext cx="23679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3000372"/>
            <a:ext cx="43204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ЗАПОМНИЛ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4572008"/>
            <a:ext cx="231826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СМОГ</a:t>
            </a:r>
          </a:p>
        </p:txBody>
      </p:sp>
      <p:cxnSp>
        <p:nvCxnSpPr>
          <p:cNvPr id="7" name="Прямая со стрелкой 6"/>
          <p:cNvCxnSpPr>
            <a:stCxn id="2" idx="3"/>
          </p:cNvCxnSpPr>
          <p:nvPr/>
        </p:nvCxnSpPr>
        <p:spPr>
          <a:xfrm flipV="1">
            <a:off x="3707904" y="1785938"/>
            <a:ext cx="221159" cy="16430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707904" y="3356992"/>
            <a:ext cx="792088" cy="720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3"/>
          </p:cNvCxnSpPr>
          <p:nvPr/>
        </p:nvCxnSpPr>
        <p:spPr>
          <a:xfrm>
            <a:off x="3707904" y="3429000"/>
            <a:ext cx="435471" cy="15001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Оля\Desktop\6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2736304" cy="51125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Оцените свою работу на 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уроке!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я\Desktop\нов.технологии\картинки\school2175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6624735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Оля\Desktop\нов.технологии\картинки\tsvetok_05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72816"/>
            <a:ext cx="2952328" cy="4896544"/>
          </a:xfrm>
          <a:prstGeom prst="rect">
            <a:avLst/>
          </a:prstGeom>
          <a:noFill/>
        </p:spPr>
      </p:pic>
      <p:pic>
        <p:nvPicPr>
          <p:cNvPr id="2052" name="Picture 4" descr="C:\Users\Оля\Desktop\нов.технологии\картинки\tsvetok_05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916832"/>
            <a:ext cx="2376264" cy="2736304"/>
          </a:xfrm>
          <a:prstGeom prst="rect">
            <a:avLst/>
          </a:prstGeom>
          <a:noFill/>
        </p:spPr>
      </p:pic>
      <p:pic>
        <p:nvPicPr>
          <p:cNvPr id="2053" name="Picture 5" descr="C:\Users\Оля\Desktop\нов.технологии\картинки\tsvetok_05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64904"/>
            <a:ext cx="2448272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Знаешь – говори, </a:t>
            </a:r>
            <a:br>
              <a:rPr lang="ru-RU" sz="53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знаешь – слушай.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Оля\Desktop\картинки\school2153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3" y="1700808"/>
            <a:ext cx="3672408" cy="4464496"/>
          </a:xfrm>
          <a:prstGeom prst="rect">
            <a:avLst/>
          </a:prstGeom>
          <a:noFill/>
        </p:spPr>
      </p:pic>
      <p:pic>
        <p:nvPicPr>
          <p:cNvPr id="2052" name="Picture 4" descr="C:\Users\Оля\Desktop\картинки\school2133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00200"/>
            <a:ext cx="410445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Реши орфографические задачи.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    орфографическая задача?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значит решить орфографическую задачу?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план действий решения орфографической задачи?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Оля\Desktop\картинки\school03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11993" b="11993"/>
          <a:stretch>
            <a:fillRect/>
          </a:stretch>
        </p:blipFill>
        <p:spPr bwMode="auto">
          <a:xfrm>
            <a:off x="395536" y="1628800"/>
            <a:ext cx="4104455" cy="4464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Обозначь предметы словами.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Оля\Desktop\iCAWXMW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2232248" cy="2304256"/>
          </a:xfrm>
          <a:prstGeom prst="rect">
            <a:avLst/>
          </a:prstGeom>
          <a:noFill/>
        </p:spPr>
      </p:pic>
      <p:pic>
        <p:nvPicPr>
          <p:cNvPr id="5" name="Picture 8" descr="C:\Users\Оля\Desktop\iCA567R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797152"/>
            <a:ext cx="2592288" cy="1872208"/>
          </a:xfrm>
          <a:prstGeom prst="rect">
            <a:avLst/>
          </a:prstGeom>
          <a:noFill/>
        </p:spPr>
      </p:pic>
      <p:pic>
        <p:nvPicPr>
          <p:cNvPr id="6" name="Picture 3" descr="C:\Users\Оля\Desktop\iCAZL81V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340768"/>
            <a:ext cx="2448272" cy="1728192"/>
          </a:xfrm>
          <a:prstGeom prst="rect">
            <a:avLst/>
          </a:prstGeom>
          <a:noFill/>
        </p:spPr>
      </p:pic>
      <p:pic>
        <p:nvPicPr>
          <p:cNvPr id="7" name="Picture 7" descr="C:\Users\Оля\Desktop\iCAVMR1R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077072"/>
            <a:ext cx="2520280" cy="2448272"/>
          </a:xfrm>
          <a:prstGeom prst="rect">
            <a:avLst/>
          </a:prstGeom>
          <a:noFill/>
        </p:spPr>
      </p:pic>
      <p:pic>
        <p:nvPicPr>
          <p:cNvPr id="8" name="Picture 6" descr="C:\Users\Оля\Desktop\iCABPNY7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3212976"/>
            <a:ext cx="2088231" cy="1872208"/>
          </a:xfrm>
          <a:prstGeom prst="rect">
            <a:avLst/>
          </a:prstGeom>
          <a:noFill/>
        </p:spPr>
      </p:pic>
      <p:pic>
        <p:nvPicPr>
          <p:cNvPr id="9" name="Picture 4" descr="C:\Users\Оля\Desktop\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1412776"/>
            <a:ext cx="2376264" cy="2376264"/>
          </a:xfrm>
          <a:prstGeom prst="rect">
            <a:avLst/>
          </a:prstGeom>
          <a:noFill/>
        </p:spPr>
      </p:pic>
      <p:pic>
        <p:nvPicPr>
          <p:cNvPr id="10" name="Picture 5" descr="C:\Users\Оля\Desktop\iCA4V98A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4077072"/>
            <a:ext cx="273630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Проверяем!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4048" y="1600200"/>
            <a:ext cx="3528392" cy="4525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 а </a:t>
            </a:r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endParaRPr lang="ru-RU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б у </a:t>
            </a:r>
            <a:r>
              <a:rPr lang="ru-RU" sz="4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 </a:t>
            </a:r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а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 в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 о б у 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 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а т а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 </a:t>
            </a:r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г а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а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5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2" descr="C:\Users\Оля\Desktop\картинки\school03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381642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Секрет русского языка.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решали орфографические задачи?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слово вызвало у вас затруднение? Почему?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какой вопрос мы должны найти ответ на уроке?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Оля\Desktop\картинки\0016-011-Metodicheskaja-dejatelnos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556792"/>
            <a:ext cx="3528392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Звук один, а буквы две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img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340768"/>
            <a:ext cx="8382000" cy="5184576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Решаем новые орфографические задачи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img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16469" t="-1695" r="48866" b="1695"/>
          <a:stretch>
            <a:fillRect/>
          </a:stretch>
        </p:blipFill>
        <p:spPr>
          <a:xfrm>
            <a:off x="-252536" y="1916832"/>
            <a:ext cx="7920880" cy="4608512"/>
          </a:xfrm>
          <a:noFill/>
          <a:ln/>
          <a:effectLst>
            <a:outerShdw dist="45791" dir="2021404" algn="ctr" rotWithShape="0">
              <a:srgbClr val="80808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паре.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499992" y="1844824"/>
            <a:ext cx="4248472" cy="428133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класс – колос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краны – ванны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суббота – забота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перрон – пирог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крупы – группы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аллея - болею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Оля\Desktop\картинки\742575_5491-0x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381642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212</Words>
  <Application>Microsoft Office PowerPoint</Application>
  <PresentationFormat>Экран (4:3)</PresentationFormat>
  <Paragraphs>56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Разработка урока  по теме «Удвоенные согласные» (программа «Гармония») </vt:lpstr>
      <vt:lpstr> Знаешь – говори,  не знаешь – слушай. </vt:lpstr>
      <vt:lpstr>Реши орфографические задачи.</vt:lpstr>
      <vt:lpstr>Обозначь предметы словами.</vt:lpstr>
      <vt:lpstr>Проверяем!</vt:lpstr>
      <vt:lpstr>Секрет русского языка.</vt:lpstr>
      <vt:lpstr>Звук один, а буквы две.</vt:lpstr>
      <vt:lpstr>Решаем новые орфографические задачи</vt:lpstr>
      <vt:lpstr>Работа в паре.</vt:lpstr>
      <vt:lpstr>Работа в группе.</vt:lpstr>
      <vt:lpstr>Задание на смекалку.</vt:lpstr>
      <vt:lpstr>Запиши имена литературных     героев</vt:lpstr>
      <vt:lpstr>Слайд 13</vt:lpstr>
      <vt:lpstr>Оцените свою работу на уроке!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40</cp:revision>
  <dcterms:created xsi:type="dcterms:W3CDTF">2012-02-05T07:02:08Z</dcterms:created>
  <dcterms:modified xsi:type="dcterms:W3CDTF">2012-03-30T06:57:27Z</dcterms:modified>
</cp:coreProperties>
</file>