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77" r:id="rId4"/>
    <p:sldId id="258" r:id="rId5"/>
    <p:sldId id="260" r:id="rId6"/>
    <p:sldId id="259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976" autoAdjust="0"/>
    <p:restoredTop sz="94660"/>
  </p:normalViewPr>
  <p:slideViewPr>
    <p:cSldViewPr>
      <p:cViewPr varScale="1">
        <p:scale>
          <a:sx n="69" d="100"/>
          <a:sy n="69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dmin\&#1056;&#1072;&#1073;&#1086;&#1095;&#1080;&#1081;%20&#1089;&#1090;&#1086;&#1083;\&#1092;&#1086;&#1085;&#1099;%20&#1087;&#1088;&#1077;&#1079;&#1077;&#1085;&#1090;&#1072;&#1094;&#1080;&#1081;\DETSKAYa+-+MUZYKA+POSTROENIYa+2004+-+2007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фоны презентаций\0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Паспорт группы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5" name="Лента лицом вниз 4"/>
          <p:cNvSpPr/>
          <p:nvPr/>
        </p:nvSpPr>
        <p:spPr>
          <a:xfrm>
            <a:off x="500034" y="3500438"/>
            <a:ext cx="8501122" cy="2643206"/>
          </a:xfrm>
          <a:prstGeom prst="ribbon">
            <a:avLst>
              <a:gd name="adj1" fmla="val 26626"/>
              <a:gd name="adj2" fmla="val 5000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i="1" dirty="0" smtClean="0">
                <a:solidFill>
                  <a:srgbClr val="FF0000"/>
                </a:solidFill>
              </a:rPr>
              <a:t>«УЛЫБКА»</a:t>
            </a:r>
            <a:endParaRPr lang="ru-RU" sz="6000" i="1" dirty="0">
              <a:solidFill>
                <a:srgbClr val="FF0000"/>
              </a:solidFill>
            </a:endParaRPr>
          </a:p>
        </p:txBody>
      </p:sp>
      <p:pic>
        <p:nvPicPr>
          <p:cNvPr id="6" name="DETSKAYa+-+MUZYKA+POSTROENIYa+2004+-+2007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1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428605"/>
            <a:ext cx="400024" cy="71437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000100" y="285728"/>
            <a:ext cx="3500462" cy="485778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Тут Вам сделают прически </a:t>
            </a:r>
          </a:p>
          <a:p>
            <a:pPr>
              <a:buNone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Покороче, подлинней,</a:t>
            </a:r>
          </a:p>
          <a:p>
            <a:pPr>
              <a:buNone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Если куколка захочет, </a:t>
            </a:r>
          </a:p>
          <a:p>
            <a:pPr>
              <a:buNone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Даже пыль стряхнут с ушей!</a:t>
            </a:r>
          </a:p>
          <a:p>
            <a:pPr>
              <a:buNone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Если очень постараться,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Сможем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так подстричь, завить,</a:t>
            </a:r>
          </a:p>
          <a:p>
            <a:pPr>
              <a:buNone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Что принцессу с замарашкой</a:t>
            </a:r>
          </a:p>
          <a:p>
            <a:pPr>
              <a:buNone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Принц не сможет различить!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23556" name="Picture 4" descr="D:\фото для паспорта группы\P106090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4876" y="571480"/>
            <a:ext cx="3971924" cy="564360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5"/>
            <a:ext cx="9144000" cy="6860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</p:spPr>
        <p:txBody>
          <a:bodyPr anchor="t">
            <a:normAutofit/>
          </a:bodyPr>
          <a:lstStyle/>
          <a:p>
            <a:pPr algn="l"/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V="1">
            <a:off x="4429124" y="2174873"/>
            <a:ext cx="68264" cy="11111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 flipV="1">
            <a:off x="457200" y="6126162"/>
            <a:ext cx="2543164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53586" y="2000239"/>
            <a:ext cx="45719" cy="174635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24579" name="Picture 3" descr="D:\фото для паспорта группы\P106092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01028" y="1357298"/>
            <a:ext cx="4105732" cy="38576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Выноска-облако 8"/>
          <p:cNvSpPr/>
          <p:nvPr/>
        </p:nvSpPr>
        <p:spPr>
          <a:xfrm>
            <a:off x="142844" y="214290"/>
            <a:ext cx="4572032" cy="3643338"/>
          </a:xfrm>
          <a:prstGeom prst="cloudCallout">
            <a:avLst>
              <a:gd name="adj1" fmla="val 53276"/>
              <a:gd name="adj2" fmla="val 77961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 в каждом магазине</a:t>
            </a:r>
            <a:br>
              <a:rPr lang="ru-RU" dirty="0" smtClean="0"/>
            </a:br>
            <a:r>
              <a:rPr lang="ru-RU" dirty="0" smtClean="0"/>
              <a:t>Вы сможете купить</a:t>
            </a:r>
            <a:br>
              <a:rPr lang="ru-RU" dirty="0" smtClean="0"/>
            </a:br>
            <a:r>
              <a:rPr lang="ru-RU" dirty="0" smtClean="0"/>
              <a:t>И в небольшой корзине </a:t>
            </a:r>
            <a:br>
              <a:rPr lang="ru-RU" dirty="0" smtClean="0"/>
            </a:br>
            <a:r>
              <a:rPr lang="ru-RU" dirty="0" smtClean="0"/>
              <a:t>Удачно разместить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Конфеты и бананы,</a:t>
            </a:r>
            <a:br>
              <a:rPr lang="ru-RU" dirty="0" smtClean="0"/>
            </a:br>
            <a:r>
              <a:rPr lang="ru-RU" dirty="0" smtClean="0"/>
              <a:t>Машину, капли в нос,</a:t>
            </a:r>
            <a:br>
              <a:rPr lang="ru-RU" dirty="0" smtClean="0"/>
            </a:br>
            <a:r>
              <a:rPr lang="ru-RU" dirty="0" smtClean="0"/>
              <a:t>Бульдозеры и краны,</a:t>
            </a:r>
            <a:br>
              <a:rPr lang="ru-RU" dirty="0" smtClean="0"/>
            </a:br>
            <a:r>
              <a:rPr lang="ru-RU" dirty="0" smtClean="0"/>
              <a:t>Скамейки и фонтаны</a:t>
            </a:r>
            <a:br>
              <a:rPr lang="ru-RU" dirty="0" smtClean="0"/>
            </a:br>
            <a:r>
              <a:rPr lang="ru-RU" dirty="0" smtClean="0"/>
              <a:t>И даже паровоз!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Admin\Рабочий стол\фоны презентаций\019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929066"/>
            <a:ext cx="8183880" cy="2643206"/>
          </a:xfrm>
        </p:spPr>
        <p:txBody>
          <a:bodyPr>
            <a:normAutofit/>
          </a:bodyPr>
          <a:lstStyle/>
          <a:p>
            <a:pPr algn="ctr"/>
            <a:r>
              <a:rPr lang="ru-RU" sz="1200" i="1" dirty="0" smtClean="0"/>
              <a:t/>
            </a:r>
            <a:br>
              <a:rPr lang="ru-RU" sz="1200" i="1" dirty="0" smtClean="0"/>
            </a:br>
            <a:r>
              <a:rPr lang="ru-RU" sz="1200" i="1" dirty="0" smtClean="0"/>
              <a:t/>
            </a:r>
            <a:br>
              <a:rPr lang="ru-RU" sz="1200" i="1" dirty="0" smtClean="0"/>
            </a:br>
            <a:r>
              <a:rPr lang="ru-RU" sz="1200" i="1" dirty="0" smtClean="0"/>
              <a:t/>
            </a:r>
            <a:br>
              <a:rPr lang="ru-RU" sz="1200" i="1" dirty="0" smtClean="0"/>
            </a:br>
            <a:r>
              <a:rPr lang="ru-RU" sz="1200" i="1" dirty="0" smtClean="0"/>
              <a:t/>
            </a:r>
            <a:br>
              <a:rPr lang="ru-RU" sz="1200" i="1" dirty="0" smtClean="0"/>
            </a:br>
            <a:r>
              <a:rPr lang="ru-RU" sz="1200" i="1" dirty="0" smtClean="0"/>
              <a:t/>
            </a:r>
            <a:br>
              <a:rPr lang="ru-RU" sz="1200" i="1" dirty="0" smtClean="0"/>
            </a:br>
            <a:r>
              <a:rPr lang="ru-RU" sz="1200" i="1" dirty="0" smtClean="0"/>
              <a:t/>
            </a:r>
            <a:br>
              <a:rPr lang="ru-RU" sz="1200" i="1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/>
          </a:p>
        </p:txBody>
      </p:sp>
      <p:pic>
        <p:nvPicPr>
          <p:cNvPr id="2052" name="Picture 4" descr="D:\фото для паспорта группы\P106093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10906" y="530225"/>
            <a:ext cx="4304432" cy="3255965"/>
          </a:xfrm>
          <a:prstGeom prst="rect">
            <a:avLst/>
          </a:prstGeom>
          <a:noFill/>
        </p:spPr>
      </p:pic>
      <p:sp>
        <p:nvSpPr>
          <p:cNvPr id="7" name="Горизонтальный свиток 6"/>
          <p:cNvSpPr/>
          <p:nvPr/>
        </p:nvSpPr>
        <p:spPr>
          <a:xfrm>
            <a:off x="3071802" y="3286124"/>
            <a:ext cx="5857916" cy="3357586"/>
          </a:xfrm>
          <a:prstGeom prst="horizontalScroll">
            <a:avLst>
              <a:gd name="adj" fmla="val 2111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Эта группа «Улыбка» зовётся</a:t>
            </a:r>
            <a:br>
              <a:rPr lang="ru-RU" i="1" dirty="0" smtClean="0">
                <a:solidFill>
                  <a:schemeClr val="tx1"/>
                </a:solidFill>
              </a:rPr>
            </a:br>
            <a:r>
              <a:rPr lang="ru-RU" i="1" dirty="0" smtClean="0">
                <a:solidFill>
                  <a:schemeClr val="tx1"/>
                </a:solidFill>
              </a:rPr>
              <a:t>Хорошо здесь ребятам живётся</a:t>
            </a:r>
            <a:br>
              <a:rPr lang="ru-RU" i="1" dirty="0" smtClean="0">
                <a:solidFill>
                  <a:schemeClr val="tx1"/>
                </a:solidFill>
              </a:rPr>
            </a:br>
            <a:r>
              <a:rPr lang="ru-RU" i="1" dirty="0" smtClean="0">
                <a:solidFill>
                  <a:schemeClr val="tx1"/>
                </a:solidFill>
              </a:rPr>
              <a:t>Все молодцы, да удальцы,</a:t>
            </a:r>
            <a:br>
              <a:rPr lang="ru-RU" i="1" dirty="0" smtClean="0">
                <a:solidFill>
                  <a:schemeClr val="tx1"/>
                </a:solidFill>
              </a:rPr>
            </a:br>
            <a:r>
              <a:rPr lang="ru-RU" i="1" dirty="0" smtClean="0">
                <a:solidFill>
                  <a:schemeClr val="tx1"/>
                </a:solidFill>
              </a:rPr>
              <a:t>Есть танцоры, есть певцы.</a:t>
            </a:r>
            <a:br>
              <a:rPr lang="ru-RU" i="1" dirty="0" smtClean="0">
                <a:solidFill>
                  <a:schemeClr val="tx1"/>
                </a:solidFill>
              </a:rPr>
            </a:br>
            <a:r>
              <a:rPr lang="ru-RU" i="1" dirty="0" smtClean="0">
                <a:solidFill>
                  <a:schemeClr val="tx1"/>
                </a:solidFill>
              </a:rPr>
              <a:t>Обаятельные и самостоятельные,</a:t>
            </a:r>
            <a:br>
              <a:rPr lang="ru-RU" i="1" dirty="0" smtClean="0">
                <a:solidFill>
                  <a:schemeClr val="tx1"/>
                </a:solidFill>
              </a:rPr>
            </a:br>
            <a:r>
              <a:rPr lang="ru-RU" i="1" dirty="0" smtClean="0">
                <a:solidFill>
                  <a:schemeClr val="tx1"/>
                </a:solidFill>
              </a:rPr>
              <a:t>Говорливые и спокойные,</a:t>
            </a:r>
            <a:br>
              <a:rPr lang="ru-RU" i="1" dirty="0" smtClean="0">
                <a:solidFill>
                  <a:schemeClr val="tx1"/>
                </a:solidFill>
              </a:rPr>
            </a:br>
            <a:r>
              <a:rPr lang="ru-RU" i="1" dirty="0" smtClean="0">
                <a:solidFill>
                  <a:schemeClr val="tx1"/>
                </a:solidFill>
              </a:rPr>
              <a:t>Все уважения достойные.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фоны презентаций\0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428604"/>
            <a:ext cx="5715040" cy="785818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b="1" dirty="0" smtClean="0"/>
              <a:t>В группе работают: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72264" y="5286388"/>
            <a:ext cx="2071702" cy="928694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</a:rPr>
              <a:t>Воспитатель: Шевчук Светлана Васильевна</a:t>
            </a: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1027" name="Picture 3" descr="D:\фото для паспорта группы\_DSC7226.JPG"/>
          <p:cNvPicPr>
            <a:picLocks noChangeAspect="1" noChangeArrowheads="1"/>
          </p:cNvPicPr>
          <p:nvPr/>
        </p:nvPicPr>
        <p:blipFill>
          <a:blip r:embed="rId3" cstate="screen">
            <a:lum contrast="17000"/>
          </a:blip>
          <a:srcRect/>
          <a:stretch>
            <a:fillRect/>
          </a:stretch>
        </p:blipFill>
        <p:spPr bwMode="auto">
          <a:xfrm>
            <a:off x="2714612" y="3786190"/>
            <a:ext cx="3820645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428596" y="5357826"/>
            <a:ext cx="21431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Воспитатель: Садыкова Лилия </a:t>
            </a:r>
            <a:r>
              <a:rPr lang="ru-RU" b="1" dirty="0" err="1" smtClean="0"/>
              <a:t>Закияновна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500430" y="2786058"/>
            <a:ext cx="2643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/>
              <a:t>Мл.воспитатель</a:t>
            </a:r>
            <a:r>
              <a:rPr lang="ru-RU" b="1" dirty="0" smtClean="0"/>
              <a:t>: </a:t>
            </a:r>
            <a:r>
              <a:rPr lang="ru-RU" b="1" dirty="0" err="1" smtClean="0"/>
              <a:t>Яньшина</a:t>
            </a:r>
            <a:r>
              <a:rPr lang="ru-RU" b="1" dirty="0" smtClean="0"/>
              <a:t> Татьяна Васильевна</a:t>
            </a:r>
            <a:endParaRPr lang="ru-RU" b="1" dirty="0"/>
          </a:p>
        </p:txBody>
      </p:sp>
      <p:pic>
        <p:nvPicPr>
          <p:cNvPr id="8" name="Содержимое 5" descr="DSC_1081.jpg"/>
          <p:cNvPicPr>
            <a:picLocks noChangeAspect="1"/>
          </p:cNvPicPr>
          <p:nvPr/>
        </p:nvPicPr>
        <p:blipFill>
          <a:blip r:embed="rId4" cstate="screen">
            <a:lum contrast="13000"/>
          </a:blip>
          <a:stretch>
            <a:fillRect/>
          </a:stretch>
        </p:blipFill>
        <p:spPr>
          <a:xfrm>
            <a:off x="6286512" y="1214422"/>
            <a:ext cx="2560504" cy="38156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4" name="Picture 2" descr="D:\фото для паспорта группы\_DSC7225.JPG"/>
          <p:cNvPicPr>
            <a:picLocks noChangeAspect="1" noChangeArrowheads="1"/>
          </p:cNvPicPr>
          <p:nvPr/>
        </p:nvPicPr>
        <p:blipFill>
          <a:blip r:embed="rId5" cstate="screen">
            <a:lum contrast="28000"/>
          </a:blip>
          <a:srcRect/>
          <a:stretch>
            <a:fillRect/>
          </a:stretch>
        </p:blipFill>
        <p:spPr bwMode="auto">
          <a:xfrm>
            <a:off x="500034" y="1357298"/>
            <a:ext cx="2003611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Admin\Рабочий стол\фоны презентаций\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214554"/>
            <a:ext cx="8183880" cy="382048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46988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3076" name="Picture 4" descr="D:\фото для паспорта группы\P106093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999" y="2678900"/>
            <a:ext cx="5064133" cy="3798099"/>
          </a:xfrm>
          <a:prstGeom prst="rect">
            <a:avLst/>
          </a:prstGeom>
          <a:noFill/>
        </p:spPr>
      </p:pic>
      <p:sp>
        <p:nvSpPr>
          <p:cNvPr id="7" name="Выноска-облако 6"/>
          <p:cNvSpPr/>
          <p:nvPr/>
        </p:nvSpPr>
        <p:spPr>
          <a:xfrm>
            <a:off x="214282" y="357166"/>
            <a:ext cx="6143668" cy="2143140"/>
          </a:xfrm>
          <a:prstGeom prst="cloudCallout">
            <a:avLst>
              <a:gd name="adj1" fmla="val -33678"/>
              <a:gd name="adj2" fmla="val 85126"/>
            </a:avLst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dirty="0" smtClean="0"/>
              <a:t>Мамы, папы, мы скучаем</a:t>
            </a:r>
          </a:p>
          <a:p>
            <a:pPr algn="ctr">
              <a:buNone/>
            </a:pPr>
            <a:r>
              <a:rPr lang="ru-RU" dirty="0" smtClean="0"/>
              <a:t>Но без дела не сидим.</a:t>
            </a:r>
          </a:p>
          <a:p>
            <a:pPr algn="ctr">
              <a:buNone/>
            </a:pPr>
            <a:r>
              <a:rPr lang="ru-RU" dirty="0" smtClean="0"/>
              <a:t>Всё что делаем сегодня,</a:t>
            </a:r>
          </a:p>
          <a:p>
            <a:pPr algn="ctr">
              <a:buNone/>
            </a:pPr>
            <a:r>
              <a:rPr lang="ru-RU" dirty="0" smtClean="0"/>
              <a:t>Рассказать мы вам хотим!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Рабочий стол\фоны презентаций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81275" y="-1952625"/>
            <a:ext cx="14306550" cy="107632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571876"/>
            <a:ext cx="5712154" cy="3286124"/>
          </a:xfrm>
        </p:spPr>
        <p:txBody>
          <a:bodyPr anchor="b">
            <a:normAutofit fontScale="90000"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200" b="1" i="1" dirty="0" smtClean="0">
                <a:solidFill>
                  <a:srgbClr val="0070C0"/>
                </a:solidFill>
              </a:rPr>
              <a:t>Хранятся в шкафчиках пальтишки, </a:t>
            </a:r>
            <a:br>
              <a:rPr lang="ru-RU" sz="2200" b="1" i="1" dirty="0" smtClean="0">
                <a:solidFill>
                  <a:srgbClr val="0070C0"/>
                </a:solidFill>
              </a:rPr>
            </a:br>
            <a:r>
              <a:rPr lang="ru-RU" sz="2200" b="1" i="1" dirty="0" smtClean="0">
                <a:solidFill>
                  <a:srgbClr val="0070C0"/>
                </a:solidFill>
              </a:rPr>
              <a:t>Плащи, сапожки и зонты,</a:t>
            </a:r>
            <a:br>
              <a:rPr lang="ru-RU" sz="2200" b="1" i="1" dirty="0" smtClean="0">
                <a:solidFill>
                  <a:srgbClr val="0070C0"/>
                </a:solidFill>
              </a:rPr>
            </a:br>
            <a:r>
              <a:rPr lang="ru-RU" sz="2200" b="1" i="1" dirty="0" smtClean="0">
                <a:solidFill>
                  <a:srgbClr val="0070C0"/>
                </a:solidFill>
              </a:rPr>
              <a:t>Носки, колготки и штанишки</a:t>
            </a:r>
            <a:br>
              <a:rPr lang="ru-RU" sz="2200" b="1" i="1" dirty="0" smtClean="0">
                <a:solidFill>
                  <a:srgbClr val="0070C0"/>
                </a:solidFill>
              </a:rPr>
            </a:br>
            <a:r>
              <a:rPr lang="ru-RU" sz="2200" b="1" i="1" dirty="0" smtClean="0">
                <a:solidFill>
                  <a:srgbClr val="0070C0"/>
                </a:solidFill>
              </a:rPr>
              <a:t>Всё это - дивной чистоты!</a:t>
            </a:r>
            <a:br>
              <a:rPr lang="ru-RU" sz="2200" b="1" i="1" dirty="0" smtClean="0">
                <a:solidFill>
                  <a:srgbClr val="0070C0"/>
                </a:solidFill>
              </a:rPr>
            </a:br>
            <a:r>
              <a:rPr lang="ru-RU" sz="2200" b="1" i="1" dirty="0" smtClean="0">
                <a:solidFill>
                  <a:srgbClr val="0070C0"/>
                </a:solidFill>
              </a:rPr>
              <a:t> </a:t>
            </a:r>
            <a:br>
              <a:rPr lang="ru-RU" sz="2200" b="1" i="1" dirty="0" smtClean="0">
                <a:solidFill>
                  <a:srgbClr val="0070C0"/>
                </a:solidFill>
              </a:rPr>
            </a:br>
            <a:r>
              <a:rPr lang="ru-RU" sz="2200" b="1" i="1" dirty="0" smtClean="0">
                <a:solidFill>
                  <a:srgbClr val="0070C0"/>
                </a:solidFill>
              </a:rPr>
              <a:t>Внутри порядок – ни пылинки!</a:t>
            </a:r>
            <a:br>
              <a:rPr lang="ru-RU" sz="2200" b="1" i="1" dirty="0" smtClean="0">
                <a:solidFill>
                  <a:srgbClr val="0070C0"/>
                </a:solidFill>
              </a:rPr>
            </a:br>
            <a:r>
              <a:rPr lang="ru-RU" sz="2200" b="1" i="1" dirty="0" smtClean="0">
                <a:solidFill>
                  <a:srgbClr val="0070C0"/>
                </a:solidFill>
              </a:rPr>
              <a:t>Залог здоровья – чистота!</a:t>
            </a:r>
            <a:br>
              <a:rPr lang="ru-RU" sz="2200" b="1" i="1" dirty="0" smtClean="0">
                <a:solidFill>
                  <a:srgbClr val="0070C0"/>
                </a:solidFill>
              </a:rPr>
            </a:br>
            <a:r>
              <a:rPr lang="ru-RU" sz="2200" b="1" i="1" dirty="0" smtClean="0">
                <a:solidFill>
                  <a:srgbClr val="0070C0"/>
                </a:solidFill>
              </a:rPr>
              <a:t>На каждом шкафчике - картинка!</a:t>
            </a:r>
            <a:br>
              <a:rPr lang="ru-RU" sz="2200" b="1" i="1" dirty="0" smtClean="0">
                <a:solidFill>
                  <a:srgbClr val="0070C0"/>
                </a:solidFill>
              </a:rPr>
            </a:br>
            <a:r>
              <a:rPr lang="ru-RU" sz="2200" b="1" i="1" dirty="0" smtClean="0">
                <a:solidFill>
                  <a:srgbClr val="0070C0"/>
                </a:solidFill>
              </a:rPr>
              <a:t>Не раздевалка – красота!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endParaRPr lang="ru-RU" sz="2200" b="1" dirty="0"/>
          </a:p>
        </p:txBody>
      </p:sp>
      <p:pic>
        <p:nvPicPr>
          <p:cNvPr id="1028" name="Picture 4" descr="D:\все фото\106_PANA\P106062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105063" y="785795"/>
            <a:ext cx="3534055" cy="2650542"/>
          </a:xfrm>
          <a:prstGeom prst="rect">
            <a:avLst/>
          </a:prstGeom>
          <a:noFill/>
        </p:spPr>
      </p:pic>
      <p:pic>
        <p:nvPicPr>
          <p:cNvPr id="1029" name="Picture 5" descr="D:\фото для паспорта группы\P106097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5008" y="530226"/>
            <a:ext cx="2652506" cy="35366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Рабочий стол\фоны презентаций\0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447"/>
            <a:ext cx="9144000" cy="688489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515244"/>
          </a:xfrm>
        </p:spPr>
        <p:txBody>
          <a:bodyPr>
            <a:normAutofit/>
          </a:bodyPr>
          <a:lstStyle/>
          <a:p>
            <a:pPr algn="r"/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5125" name="Picture 5" descr="D:\фото для паспорта группы\P106091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2708863"/>
            <a:ext cx="4000528" cy="3808135"/>
          </a:xfrm>
          <a:prstGeom prst="rect">
            <a:avLst/>
          </a:prstGeom>
          <a:noFill/>
        </p:spPr>
      </p:pic>
      <p:pic>
        <p:nvPicPr>
          <p:cNvPr id="5124" name="Picture 4" descr="D:\фото для паспорта группы\P106090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7" y="500042"/>
            <a:ext cx="4043363" cy="3500462"/>
          </a:xfrm>
          <a:prstGeom prst="rect">
            <a:avLst/>
          </a:prstGeom>
          <a:noFill/>
        </p:spPr>
      </p:pic>
      <p:sp>
        <p:nvSpPr>
          <p:cNvPr id="10" name="Выноска-облако 9"/>
          <p:cNvSpPr/>
          <p:nvPr/>
        </p:nvSpPr>
        <p:spPr>
          <a:xfrm>
            <a:off x="214282" y="214290"/>
            <a:ext cx="4286312" cy="1928826"/>
          </a:xfrm>
          <a:prstGeom prst="cloudCallout">
            <a:avLst>
              <a:gd name="adj1" fmla="val 42826"/>
              <a:gd name="adj2" fmla="val 65783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Здесь зелёные ладошки,</a:t>
            </a:r>
            <a:br>
              <a:rPr lang="ru-RU" b="1" i="1" dirty="0" smtClean="0">
                <a:solidFill>
                  <a:schemeClr val="tx1"/>
                </a:solidFill>
              </a:rPr>
            </a:br>
            <a:r>
              <a:rPr lang="ru-RU" b="1" i="1" dirty="0" smtClean="0">
                <a:solidFill>
                  <a:schemeClr val="tx1"/>
                </a:solidFill>
              </a:rPr>
              <a:t>Протянули к нам цветы,</a:t>
            </a:r>
            <a:br>
              <a:rPr lang="ru-RU" b="1" i="1" dirty="0" smtClean="0">
                <a:solidFill>
                  <a:schemeClr val="tx1"/>
                </a:solidFill>
              </a:rPr>
            </a:br>
            <a:r>
              <a:rPr lang="ru-RU" b="1" i="1" dirty="0" smtClean="0">
                <a:solidFill>
                  <a:schemeClr val="tx1"/>
                </a:solidFill>
              </a:rPr>
              <a:t>Мы их дружно поливаем,</a:t>
            </a:r>
            <a:br>
              <a:rPr lang="ru-RU" b="1" i="1" dirty="0" smtClean="0">
                <a:solidFill>
                  <a:schemeClr val="tx1"/>
                </a:solidFill>
              </a:rPr>
            </a:br>
            <a:r>
              <a:rPr lang="ru-RU" b="1" i="1" dirty="0" smtClean="0">
                <a:solidFill>
                  <a:schemeClr val="tx1"/>
                </a:solidFill>
              </a:rPr>
              <a:t>Посмотрите, хороши</a:t>
            </a:r>
            <a:r>
              <a:rPr lang="ru-RU" b="1" dirty="0" smtClean="0">
                <a:solidFill>
                  <a:schemeClr val="tx1"/>
                </a:solidFill>
              </a:rPr>
              <a:t>!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7" name="Выноска-облако 6"/>
          <p:cNvSpPr/>
          <p:nvPr/>
        </p:nvSpPr>
        <p:spPr>
          <a:xfrm>
            <a:off x="5286380" y="4143380"/>
            <a:ext cx="3500462" cy="2500330"/>
          </a:xfrm>
          <a:prstGeom prst="cloudCallout">
            <a:avLst>
              <a:gd name="adj1" fmla="val -72109"/>
              <a:gd name="adj2" fmla="val -54324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И будет летом и весной</a:t>
            </a:r>
            <a:br>
              <a:rPr lang="ru-RU" b="1" i="1" dirty="0" smtClean="0"/>
            </a:br>
            <a:r>
              <a:rPr lang="ru-RU" b="1" i="1" dirty="0" smtClean="0"/>
              <a:t>Прекрасная погода!</a:t>
            </a:r>
            <a:br>
              <a:rPr lang="ru-RU" b="1" i="1" dirty="0" smtClean="0"/>
            </a:br>
            <a:r>
              <a:rPr lang="ru-RU" b="1" i="1" dirty="0" smtClean="0"/>
              <a:t>А в группе нашей и зимой </a:t>
            </a:r>
            <a:br>
              <a:rPr lang="ru-RU" b="1" i="1" dirty="0" smtClean="0"/>
            </a:br>
            <a:r>
              <a:rPr lang="ru-RU" b="1" i="1" dirty="0" smtClean="0"/>
              <a:t>Для нас живет природа!!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Admin\Рабочий стол\фоны презентаций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38425" y="-1995488"/>
            <a:ext cx="14420850" cy="108489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42974" y="714356"/>
            <a:ext cx="4500594" cy="4643470"/>
          </a:xfrm>
        </p:spPr>
        <p:txBody>
          <a:bodyPr anchor="ctr">
            <a:normAutofit/>
          </a:bodyPr>
          <a:lstStyle/>
          <a:p>
            <a:endParaRPr lang="ru-RU" dirty="0"/>
          </a:p>
        </p:txBody>
      </p:sp>
      <p:pic>
        <p:nvPicPr>
          <p:cNvPr id="2052" name="Picture 4" descr="D:\фото для паспорта группы\P106093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5000628" y="857233"/>
            <a:ext cx="3929090" cy="4429156"/>
          </a:xfrm>
          <a:prstGeom prst="round2DiagRect">
            <a:avLst>
              <a:gd name="adj1" fmla="val 30121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Выноска-облако 6"/>
          <p:cNvSpPr/>
          <p:nvPr/>
        </p:nvSpPr>
        <p:spPr>
          <a:xfrm>
            <a:off x="-357222" y="714356"/>
            <a:ext cx="4786346" cy="4929222"/>
          </a:xfrm>
          <a:prstGeom prst="cloudCallout">
            <a:avLst>
              <a:gd name="adj1" fmla="val 74516"/>
              <a:gd name="adj2" fmla="val 39347"/>
            </a:avLst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Здоровый дух в здоровом теле!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 этом вечно нам твердят!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Мы знаем – спорт на самом деле 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Полезен очень для ребят!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 спортом дружим не напрасно.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цель свою мы видим ясно: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Хотим быстрее подрасти, 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России славу принести!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 descr="C:\Documents and Settings\Admin\Рабочий стол\фоны презентаций\0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447"/>
            <a:ext cx="9144000" cy="688489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715016"/>
            <a:ext cx="8183880" cy="3200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285728"/>
            <a:ext cx="3143272" cy="3000396"/>
          </a:xfrm>
        </p:spPr>
        <p:txBody>
          <a:bodyPr anchor="t"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Книжки нам пока читают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Воспитатели для нас.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Ежедневно наступает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Чтенья книг желанный час!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Что за чудо эти книжки!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Меж страницами живут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Колобок, зайчата, мишки,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Гулливер и лилипут,</a:t>
            </a:r>
          </a:p>
          <a:p>
            <a:endParaRPr lang="ru-RU" sz="1800" dirty="0"/>
          </a:p>
        </p:txBody>
      </p:sp>
      <p:pic>
        <p:nvPicPr>
          <p:cNvPr id="21508" name="Picture 4" descr="D:\фото для паспорта группы\P106089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3500438"/>
            <a:ext cx="2786083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3571868" y="3714752"/>
            <a:ext cx="4214842" cy="2714644"/>
          </a:xfrm>
        </p:spPr>
        <p:txBody>
          <a:bodyPr anchor="t">
            <a:normAutofit fontScale="92500" lnSpcReduction="10000"/>
          </a:bodyPr>
          <a:lstStyle/>
          <a:p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Бармалей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король, разбойник,</a:t>
            </a:r>
          </a:p>
          <a:p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Винни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– Пух и Пятачок,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Серый волк, принцесса, гномик,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 соломенный бычок!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Мы героев сказок любим,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Книжки очень бережём,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 читать их сами будем.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Только малость подрастём!</a:t>
            </a:r>
          </a:p>
          <a:p>
            <a:endParaRPr lang="ru-RU" sz="1800" dirty="0"/>
          </a:p>
        </p:txBody>
      </p:sp>
      <p:pic>
        <p:nvPicPr>
          <p:cNvPr id="21509" name="Picture 5" descr="D:\фото для паспорта группы\P106089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14678" y="357167"/>
            <a:ext cx="3244871" cy="29349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C:\Documents and Settings\Admin\Рабочий стол\фоны презентаций\глобус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447"/>
            <a:ext cx="9144000" cy="688489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4143404" cy="2214578"/>
          </a:xfrm>
        </p:spPr>
        <p:txBody>
          <a:bodyPr>
            <a:normAutofit/>
          </a:bodyPr>
          <a:lstStyle/>
          <a:p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000496" y="3071810"/>
            <a:ext cx="2571768" cy="2857520"/>
          </a:xfrm>
        </p:spPr>
        <p:txBody>
          <a:bodyPr/>
          <a:lstStyle/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Под нашу музыку поют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 пляшут так старательно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Детишки, куклы, - все вокруг!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 даже воспитатели!</a:t>
            </a:r>
          </a:p>
          <a:p>
            <a:endParaRPr lang="ru-RU" dirty="0"/>
          </a:p>
        </p:txBody>
      </p:sp>
      <p:pic>
        <p:nvPicPr>
          <p:cNvPr id="22533" name="Picture 5" descr="D:\фото для паспорта группы\P106097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4563" y="2571744"/>
            <a:ext cx="3619525" cy="34290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22534" name="Picture 6" descr="D:\фото для паспорта группы\P106097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14810" y="214291"/>
            <a:ext cx="4000528" cy="300039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Горизонтальный свиток 11"/>
          <p:cNvSpPr/>
          <p:nvPr/>
        </p:nvSpPr>
        <p:spPr>
          <a:xfrm>
            <a:off x="285720" y="0"/>
            <a:ext cx="3500462" cy="2786058"/>
          </a:xfrm>
          <a:prstGeom prst="horizont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группе куклы не скучают!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Там музыкальный уголок!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нём дети громко так играют,- 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Трясется даже потолок!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363</TotalTime>
  <Words>157</Words>
  <PresentationFormat>Экран (4:3)</PresentationFormat>
  <Paragraphs>48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Паспорт группы</vt:lpstr>
      <vt:lpstr>       </vt:lpstr>
      <vt:lpstr>В группе работают:</vt:lpstr>
      <vt:lpstr>Слайд 4</vt:lpstr>
      <vt:lpstr>   Хранятся в шкафчиках пальтишки,  Плащи, сапожки и зонты, Носки, колготки и штанишки Всё это - дивной чистоты!   Внутри порядок – ни пылинки! Залог здоровья – чистота! На каждом шкафчике - картинка! Не раздевалка – красота! </vt:lpstr>
      <vt:lpstr>Слайд 6</vt:lpstr>
      <vt:lpstr>Слайд 7</vt:lpstr>
      <vt:lpstr>Слайд 8</vt:lpstr>
      <vt:lpstr> </vt:lpstr>
      <vt:lpstr>Слайд 10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Паспорт группы</dc:title>
  <cp:lastModifiedBy>Admin</cp:lastModifiedBy>
  <cp:revision>46</cp:revision>
  <dcterms:modified xsi:type="dcterms:W3CDTF">2013-11-24T07:21:24Z</dcterms:modified>
</cp:coreProperties>
</file>