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0" r:id="rId6"/>
    <p:sldId id="263" r:id="rId7"/>
    <p:sldId id="265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2492896"/>
            <a:ext cx="65630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</a:rPr>
              <a:t>Необычные рыбы мира</a:t>
            </a:r>
            <a:endParaRPr lang="ru-RU" sz="4800" b="1" i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9752" y="4149080"/>
            <a:ext cx="47018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Марченко </a:t>
            </a:r>
            <a:r>
              <a:rPr lang="ru-RU" sz="2400" b="1" i="1" smtClean="0">
                <a:solidFill>
                  <a:srgbClr val="002060"/>
                </a:solidFill>
              </a:rPr>
              <a:t>Елена 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МБОУ СОШ №3, г. Красный Сулин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2636912"/>
            <a:ext cx="69127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Рыбы были на Земле более 450 миллионов лет назад. Они появились раньше динозавров.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" name="Picture 2" descr="морская рыба паровоз"/>
          <p:cNvPicPr>
            <a:picLocks noChangeAspect="1" noChangeArrowheads="1"/>
          </p:cNvPicPr>
          <p:nvPr/>
        </p:nvPicPr>
        <p:blipFill>
          <a:blip r:embed="rId2" cstate="print"/>
          <a:srcRect l="20160" r="5501"/>
          <a:stretch>
            <a:fillRect/>
          </a:stretch>
        </p:blipFill>
        <p:spPr bwMode="auto">
          <a:xfrm>
            <a:off x="251520" y="188640"/>
            <a:ext cx="2304256" cy="2324746"/>
          </a:xfrm>
          <a:prstGeom prst="rect">
            <a:avLst/>
          </a:prstGeom>
          <a:noFill/>
        </p:spPr>
      </p:pic>
      <p:pic>
        <p:nvPicPr>
          <p:cNvPr id="5" name="Picture 2" descr="Бородавчат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60648"/>
            <a:ext cx="2976330" cy="2232248"/>
          </a:xfrm>
          <a:prstGeom prst="rect">
            <a:avLst/>
          </a:prstGeom>
          <a:noFill/>
        </p:spPr>
      </p:pic>
      <p:pic>
        <p:nvPicPr>
          <p:cNvPr id="6" name="Picture 4" descr="http://1001fact.ru/wp-content/uploads/2012/01/kitovaya_akula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869160"/>
            <a:ext cx="2376264" cy="1782198"/>
          </a:xfrm>
          <a:prstGeom prst="rect">
            <a:avLst/>
          </a:prstGeom>
          <a:noFill/>
        </p:spPr>
      </p:pic>
      <p:pic>
        <p:nvPicPr>
          <p:cNvPr id="7" name="Picture 2" descr="http://biglux.ru/photos/ribi/10.-rainbow-parrot-fish-600x449.jpg"/>
          <p:cNvPicPr>
            <a:picLocks noChangeAspect="1" noChangeArrowheads="1"/>
          </p:cNvPicPr>
          <p:nvPr/>
        </p:nvPicPr>
        <p:blipFill>
          <a:blip r:embed="rId5" cstate="print"/>
          <a:srcRect t="9460" b="13513"/>
          <a:stretch>
            <a:fillRect/>
          </a:stretch>
        </p:blipFill>
        <p:spPr bwMode="auto">
          <a:xfrm>
            <a:off x="6156176" y="5085184"/>
            <a:ext cx="2736304" cy="15772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Бородавчат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4374504" cy="328498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3995678"/>
            <a:ext cx="91440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</a:rPr>
              <a:t>Рыба – камень. </a:t>
            </a:r>
            <a:r>
              <a:rPr lang="ru-RU" sz="2000" b="1" dirty="0" smtClean="0">
                <a:solidFill>
                  <a:srgbClr val="002060"/>
                </a:solidFill>
              </a:rPr>
              <a:t>Самая ядовитая рыба в мире. Имеет размеры 35 – 50 см. Эта удивительная рыба хорошо маскируется под камни, поджидая свою добычу. А питается она мелкой рыбой. Самое опасное в этой рыбе – это ее сильнейший яд. На спине рыба имеет двенадцать колючек, которые снабжены ядовитыми железами. Если случайно наступить на рыбу, даже в обуви, ее прочные острые колючки, легко проткнут подошву, и вопьются в ногу человека. Яд вызывает сильнейшую боль. При попадании яда в кровь смерть может наступить через два часа.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Бородавчат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0018" y="332656"/>
            <a:ext cx="4224469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4005064"/>
            <a:ext cx="878497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b="1" dirty="0" smtClean="0">
                <a:solidFill>
                  <a:srgbClr val="002060"/>
                </a:solidFill>
              </a:rPr>
              <a:t>Самой большой рыбой является </a:t>
            </a:r>
            <a:r>
              <a:rPr lang="ru-RU" sz="2800" b="1" i="1" u="sng" dirty="0" smtClean="0">
                <a:solidFill>
                  <a:srgbClr val="002060"/>
                </a:solidFill>
              </a:rPr>
              <a:t>китовая акула</a:t>
            </a:r>
            <a:r>
              <a:rPr lang="ru-RU" sz="2400" b="1" dirty="0" smtClean="0">
                <a:solidFill>
                  <a:srgbClr val="002060"/>
                </a:solidFill>
              </a:rPr>
              <a:t>. Эти рыбы обычно обитают в тёплых и неглубоких водах тропических морей. Китовая акула достигает в длину восемнадцать метров. Питается рачками, планктоном и мелкой рыбой так как  зубы в большом количестве расположенные в пасти китовой акулы, не могут пережевывать твёрдую пищу. Доживают до сорока-пятидесяти лет. </a:t>
            </a:r>
          </a:p>
        </p:txBody>
      </p:sp>
      <p:pic>
        <p:nvPicPr>
          <p:cNvPr id="4" name="Picture 4" descr="http://1001fact.ru/wp-content/uploads/2012/01/kitovaya_akula2.jpg"/>
          <p:cNvPicPr>
            <a:picLocks noChangeAspect="1" noChangeArrowheads="1"/>
          </p:cNvPicPr>
          <p:nvPr/>
        </p:nvPicPr>
        <p:blipFill>
          <a:blip r:embed="rId2" cstate="print"/>
          <a:srcRect t="16667" b="14815"/>
          <a:stretch>
            <a:fillRect/>
          </a:stretch>
        </p:blipFill>
        <p:spPr bwMode="auto">
          <a:xfrm>
            <a:off x="1115616" y="404664"/>
            <a:ext cx="6696744" cy="34413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biglux.ru/photos/ribi/10.-rainbow-parrot-fish-600x449.jpg"/>
          <p:cNvPicPr>
            <a:picLocks noChangeAspect="1" noChangeArrowheads="1"/>
          </p:cNvPicPr>
          <p:nvPr/>
        </p:nvPicPr>
        <p:blipFill>
          <a:blip r:embed="rId2" cstate="print"/>
          <a:srcRect t="9460" b="13513"/>
          <a:stretch>
            <a:fillRect/>
          </a:stretch>
        </p:blipFill>
        <p:spPr bwMode="auto">
          <a:xfrm>
            <a:off x="611560" y="332656"/>
            <a:ext cx="7776864" cy="448273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5157192"/>
            <a:ext cx="842493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rgbClr val="002060"/>
                </a:solidFill>
              </a:rPr>
              <a:t>Рыба- попугай </a:t>
            </a:r>
            <a:r>
              <a:rPr lang="ru-RU" sz="2400" b="1" dirty="0" smtClean="0">
                <a:solidFill>
                  <a:srgbClr val="002060"/>
                </a:solidFill>
              </a:rPr>
              <a:t>- названа так из-за своего птичьего клюва, который она использует, чтобы раздавить и съесть мелких беспозвоночных, которые живут в кораллах.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рыба-бабочка"/>
          <p:cNvPicPr>
            <a:picLocks noChangeAspect="1" noChangeArrowheads="1"/>
          </p:cNvPicPr>
          <p:nvPr/>
        </p:nvPicPr>
        <p:blipFill>
          <a:blip r:embed="rId2" cstate="print"/>
          <a:srcRect t="9818" b="8610"/>
          <a:stretch>
            <a:fillRect/>
          </a:stretch>
        </p:blipFill>
        <p:spPr bwMode="auto">
          <a:xfrm>
            <a:off x="971600" y="188640"/>
            <a:ext cx="6984776" cy="441566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4919008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Рыба- бабочка </a:t>
            </a:r>
            <a:r>
              <a:rPr lang="ru-RU" sz="2400" b="1" dirty="0" smtClean="0">
                <a:solidFill>
                  <a:srgbClr val="002060"/>
                </a:solidFill>
              </a:rPr>
              <a:t>является одной из самых красивых рыб. Они обладают тонким, в виде диска телом. Размер этой рыбы составляет примерно 20 см. Обитает бабочка в тропической части морей и океанов. Питается  червями и другими мелкими беспозвоночными. 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3687901"/>
            <a:ext cx="889248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Особенностью </a:t>
            </a:r>
            <a:r>
              <a:rPr lang="ru-RU" sz="2400" b="1" i="1" u="sng" dirty="0" smtClean="0">
                <a:solidFill>
                  <a:srgbClr val="002060"/>
                </a:solidFill>
              </a:rPr>
              <a:t>рыбы –ежа </a:t>
            </a:r>
            <a:r>
              <a:rPr lang="ru-RU" sz="2000" b="1" dirty="0" smtClean="0">
                <a:solidFill>
                  <a:srgbClr val="002060"/>
                </a:solidFill>
              </a:rPr>
              <a:t>является способность надуваться во время опасности. Почти все рыбы-ежи содержат  вещество, которое делает их шипы смертельно опасными для хищников. Для людей этот яд тоже представляет смертельную опасность. Мясо некоторых рыб-ежей считается очень ценным. В Японии блюдо из него стоит очень дорого и только опытные, специально обученные повара допускаются к его приготовлению. Есть более 120 видов рыб-ежей во всем мире. Большинство из них найдено в тропических  морях. Размер рыбы-ежа  от 2.5 до 60 см. Питается в основном беспозвоночными и водорослями. Крупные особи едят моллюсков и мидий.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морская рыба паровоз"/>
          <p:cNvPicPr>
            <a:picLocks noChangeAspect="1" noChangeArrowheads="1"/>
          </p:cNvPicPr>
          <p:nvPr/>
        </p:nvPicPr>
        <p:blipFill>
          <a:blip r:embed="rId2" cstate="print"/>
          <a:srcRect b="9281"/>
          <a:stretch>
            <a:fillRect/>
          </a:stretch>
        </p:blipFill>
        <p:spPr bwMode="auto">
          <a:xfrm>
            <a:off x="2182664" y="188640"/>
            <a:ext cx="5080000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рыба меч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344816" cy="352551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4653136"/>
            <a:ext cx="889248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Самая быстрая рыба в мире – </a:t>
            </a:r>
            <a:r>
              <a:rPr lang="ru-RU" sz="2400" b="1" i="1" u="sng" dirty="0" smtClean="0">
                <a:solidFill>
                  <a:srgbClr val="002060"/>
                </a:solidFill>
              </a:rPr>
              <a:t>рыба-меч</a:t>
            </a:r>
            <a:r>
              <a:rPr lang="ru-RU" sz="2000" b="1" dirty="0" smtClean="0">
                <a:solidFill>
                  <a:srgbClr val="002060"/>
                </a:solidFill>
              </a:rPr>
              <a:t>. Рыба-меч известна еще своей склонностью атаковать суда и подводные аппараты. Имеются факты, что в результате атак этих рыб тонули корабли. Рыба-меч способна пробить стальную обшивку корабля и образовать дыру до  25 сантиметров.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340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11</cp:revision>
  <dcterms:created xsi:type="dcterms:W3CDTF">2013-04-11T14:22:17Z</dcterms:created>
  <dcterms:modified xsi:type="dcterms:W3CDTF">2013-09-29T14:40:27Z</dcterms:modified>
</cp:coreProperties>
</file>