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5" r:id="rId11"/>
    <p:sldId id="268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CBE88-34EF-4156-AC18-B4D0F28A34AF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661CC-E540-4E86-8469-5DF521622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61CC-E540-4E86-8469-5DF5216220A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D8084-17C2-4605-B703-B7D8818991EA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9DB20-A0BB-486C-89D6-C11446224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7.gif"/><Relationship Id="rId7" Type="http://schemas.openxmlformats.org/officeDocument/2006/relationships/image" Target="../media/image1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golub18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48010748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929066"/>
            <a:ext cx="3786194" cy="2524129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53136"/>
            <a:ext cx="3357554" cy="192880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ОКРУЖАЮЩИЙ МИР</a:t>
            </a:r>
          </a:p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УМК «ГАРМОНИЯ», 3 КЛАСС</a:t>
            </a:r>
          </a:p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МАРЧЕНКО Е.В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МБОУ СОШ №3</a:t>
            </a:r>
          </a:p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Г. Красный Сулин</a:t>
            </a:r>
          </a:p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Ростовская обл.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142852"/>
            <a:ext cx="4929222" cy="2857520"/>
          </a:xfrm>
        </p:spPr>
        <p:txBody>
          <a:bodyPr>
            <a:normAutofit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ЗИМНЯЯ ПОРА В ЖИЗНИ ЖИВОТНЫХ</a:t>
            </a:r>
            <a:endParaRPr lang="ru-RU" b="1" spc="300" dirty="0">
              <a:ln w="11430" cmpd="sng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1028" name="Picture 4" descr="C:\Users\кал\Pictures\картинки\Анимация\новый год\волшебство\1259769392_527966184_80767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00042"/>
            <a:ext cx="2286000" cy="3048000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0" name="Picture 6" descr="C:\Users\кал\Pictures\картинки\Анимация\птички\Photo%2023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1357298"/>
            <a:ext cx="1000125" cy="11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428596" y="357166"/>
            <a:ext cx="4063228" cy="1293812"/>
            <a:chOff x="285720" y="285728"/>
            <a:chExt cx="4063228" cy="1293812"/>
          </a:xfrm>
        </p:grpSpPr>
        <p:pic>
          <p:nvPicPr>
            <p:cNvPr id="10242" name="Picture 2" descr="C:\Users\кал\Pictures\картинки\Sample Pictures\обитатели воды\рыбы\karp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20" y="285728"/>
              <a:ext cx="4000528" cy="1293812"/>
            </a:xfrm>
            <a:prstGeom prst="rect">
              <a:avLst/>
            </a:prstGeom>
            <a:ln w="127000" cap="rnd"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3143240" y="1142984"/>
              <a:ext cx="12057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</a:rPr>
                <a:t>КАРП</a:t>
              </a:r>
              <a:endParaRPr lang="ru-RU" sz="2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214546" y="4572008"/>
            <a:ext cx="3810000" cy="1043052"/>
            <a:chOff x="642910" y="4000504"/>
            <a:chExt cx="3810000" cy="1043052"/>
          </a:xfrm>
        </p:grpSpPr>
        <p:pic>
          <p:nvPicPr>
            <p:cNvPr id="10243" name="Picture 3" descr="C:\Users\кал\Pictures\картинки\Sample Pictures\обитатели воды\рыбы\nali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910" y="4000504"/>
              <a:ext cx="3810000" cy="1016000"/>
            </a:xfrm>
            <a:prstGeom prst="rect">
              <a:avLst/>
            </a:prstGeom>
            <a:ln w="127000" cap="rnd"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9" name="TextBox 8"/>
            <p:cNvSpPr txBox="1"/>
            <p:nvPr/>
          </p:nvSpPr>
          <p:spPr>
            <a:xfrm>
              <a:off x="3357554" y="4643446"/>
              <a:ext cx="10550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</a:rPr>
                <a:t>НАЛИМ</a:t>
              </a:r>
              <a:endParaRPr lang="ru-RU" sz="2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214810" y="1857364"/>
            <a:ext cx="4286248" cy="1747549"/>
            <a:chOff x="214282" y="1714488"/>
            <a:chExt cx="4286248" cy="1747549"/>
          </a:xfrm>
        </p:grpSpPr>
        <p:pic>
          <p:nvPicPr>
            <p:cNvPr id="10246" name="Picture 6" descr="C:\Users\кал\Pictures\картинки\Sample Pictures\обитатели воды\рыбы\karas gold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282" y="1714488"/>
              <a:ext cx="4286248" cy="1709738"/>
            </a:xfrm>
            <a:prstGeom prst="rect">
              <a:avLst/>
            </a:prstGeom>
            <a:ln w="127000" cap="rnd"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5" name="TextBox 14"/>
            <p:cNvSpPr txBox="1"/>
            <p:nvPr/>
          </p:nvSpPr>
          <p:spPr>
            <a:xfrm>
              <a:off x="2928926" y="3000372"/>
              <a:ext cx="1357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tx2">
                      <a:lumMod val="50000"/>
                    </a:schemeClr>
                  </a:solidFill>
                </a:rPr>
                <a:t>КАРАСЬ</a:t>
              </a:r>
              <a:endParaRPr lang="ru-RU" sz="24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85720" y="214311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КАРПЫ, КАРАСИ </a:t>
            </a:r>
          </a:p>
          <a:p>
            <a:r>
              <a:rPr lang="ru-RU" sz="3200" b="1" i="1" u="sng" dirty="0" smtClean="0">
                <a:solidFill>
                  <a:schemeClr val="tx2">
                    <a:lumMod val="75000"/>
                  </a:schemeClr>
                </a:solidFill>
              </a:rPr>
              <a:t>ЗАРЫВАЮТСЯ В ИЛ.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1406" y="5643578"/>
            <a:ext cx="9072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НАЛИМ, НАОБОРОТ,СТАНОВИТСЯ БОЛЕЕ ПОДВИЖНЫМ 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571472" y="500042"/>
            <a:ext cx="3681648" cy="1230304"/>
            <a:chOff x="5286380" y="285728"/>
            <a:chExt cx="3681648" cy="1230304"/>
          </a:xfrm>
        </p:grpSpPr>
        <p:pic>
          <p:nvPicPr>
            <p:cNvPr id="5" name="Picture 3" descr="C:\Users\кал\Pictures\картинки\Sample Pictures\обитатели воды\рыбы\belug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86380" y="285728"/>
              <a:ext cx="3563976" cy="1230304"/>
            </a:xfrm>
            <a:prstGeom prst="rect">
              <a:avLst/>
            </a:prstGeom>
            <a:ln w="127000" cap="rnd"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6" name="TextBox 5"/>
            <p:cNvSpPr txBox="1"/>
            <p:nvPr/>
          </p:nvSpPr>
          <p:spPr>
            <a:xfrm>
              <a:off x="7572396" y="1071546"/>
              <a:ext cx="13956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</a:rPr>
                <a:t>БЕЛУГА</a:t>
              </a:r>
              <a:endParaRPr lang="ru-RU" sz="2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857752" y="571480"/>
            <a:ext cx="3714776" cy="1757432"/>
            <a:chOff x="5143504" y="1643050"/>
            <a:chExt cx="3714776" cy="1757432"/>
          </a:xfrm>
        </p:grpSpPr>
        <p:pic>
          <p:nvPicPr>
            <p:cNvPr id="8" name="Picture 4" descr="C:\Users\кал\Pictures\картинки\Sample Pictures\обитатели воды\рыбы\osetr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43504" y="1643050"/>
              <a:ext cx="3714776" cy="1746250"/>
            </a:xfrm>
            <a:prstGeom prst="rect">
              <a:avLst/>
            </a:prstGeom>
            <a:ln w="127000" cap="rnd"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9" name="TextBox 8"/>
            <p:cNvSpPr txBox="1"/>
            <p:nvPr/>
          </p:nvSpPr>
          <p:spPr>
            <a:xfrm>
              <a:off x="7858148" y="3000372"/>
              <a:ext cx="8810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</a:rPr>
                <a:t>ОСЁТР</a:t>
              </a:r>
              <a:endParaRPr lang="ru-RU" sz="2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785786" y="2428868"/>
            <a:ext cx="3421054" cy="1727200"/>
            <a:chOff x="5214942" y="3643314"/>
            <a:chExt cx="3421054" cy="1727200"/>
          </a:xfrm>
        </p:grpSpPr>
        <p:pic>
          <p:nvPicPr>
            <p:cNvPr id="11" name="Picture 5" descr="C:\Users\кал\Pictures\картинки\Sample Pictures\обитатели воды\рыбы\sterlad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14942" y="3643314"/>
              <a:ext cx="3421054" cy="1727200"/>
            </a:xfrm>
            <a:prstGeom prst="rect">
              <a:avLst/>
            </a:prstGeom>
            <a:ln w="127000" cap="rnd"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2" name="TextBox 11"/>
            <p:cNvSpPr txBox="1"/>
            <p:nvPr/>
          </p:nvSpPr>
          <p:spPr>
            <a:xfrm>
              <a:off x="7143768" y="4929198"/>
              <a:ext cx="13176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</a:rPr>
                <a:t>СТЕРЛЯДЬ</a:t>
              </a:r>
              <a:endParaRPr lang="ru-RU" sz="2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500034" y="4929198"/>
            <a:ext cx="8858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ОСЁТР, БЕЛУГА , СТЕРЛЯДЬ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  ПОКРЫВАЮТСЯ </a:t>
            </a:r>
            <a:r>
              <a:rPr lang="ru-RU" sz="3600" b="1" i="1" u="sng" dirty="0" smtClean="0">
                <a:solidFill>
                  <a:schemeClr val="tx2">
                    <a:lumMod val="75000"/>
                  </a:schemeClr>
                </a:solidFill>
              </a:rPr>
              <a:t>СЛОЕМ СЛИЗИ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 КОТОРАЯ СПАСАЕТ ИХ ОТ ГОЛОДА.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071942"/>
            <a:ext cx="10215602" cy="703282"/>
          </a:xfrm>
        </p:spPr>
        <p:txBody>
          <a:bodyPr>
            <a:noAutofit/>
          </a:bodyPr>
          <a:lstStyle/>
          <a:p>
            <a:pPr algn="l"/>
            <a:r>
              <a:rPr lang="ru-RU" sz="2400" b="1" i="1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ПРУДОВЫЕ  ЛЯГУШКИ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НЫРЯЮТ В ВОДОЁМ, 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i="1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ЗАРЫВАЮТСЯ В ИЛ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 ЗАСЫПАЮТ.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НЕКОТОРЫЕ </a:t>
            </a:r>
            <a:r>
              <a:rPr lang="ru-RU" sz="2400" b="1" i="1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ЛЯГУШКИ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КАК И ЗМЕИ, 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ЗИМУЮТ </a:t>
            </a:r>
            <a:r>
              <a:rPr lang="ru-RU" sz="2400" b="1" i="1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 СУШЕ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 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ЗАБИРАЮТСЯ В НОРЫ И </a:t>
            </a:r>
            <a:r>
              <a:rPr lang="ru-RU" sz="2400" b="1" i="1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ЗАСТЫВАЮТ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1267" name="Picture 3" descr="C:\Users\кал\Pictures\картинки\Sample Pictures\обитатели воды\лягушки\pr_fr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4290"/>
            <a:ext cx="3062270" cy="3062270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71670" y="357166"/>
            <a:ext cx="50834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ГДЕ НАХОДЯТ ПРИЮТ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ЗИМОЮ ПТИЦЫ?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714356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290" name="Picture 2" descr="C:\Users\кал\Pictures\картинки\Sample Pictures\птицы\bullfin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500174"/>
            <a:ext cx="3214710" cy="2598039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291" name="Picture 3" descr="C:\Users\кал\Pictures\картинки\Sample Pictures\птицы\titmous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286256"/>
            <a:ext cx="2740233" cy="2214578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929058" y="2143116"/>
            <a:ext cx="34730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СНЕГИРИ ПИТАЮТСЯ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ЯГОДАМИ РЯБИНЫ.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7620" y="4643446"/>
            <a:ext cx="40309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СИНИЦЫ ДОБЫВАЮТ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НАСЕКОМЫХ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ИЗ КОРЫ ДЕРЕВЬЕВ.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8115328" cy="928694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" pitchFamily="18" charset="-127"/>
              </a:rPr>
              <a:t>КАК  ЗИМУЮТ ЗВЕРИ?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ea typeface="Batang" pitchFamily="18" charset="-127"/>
            </a:endParaRPr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285728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0" name="Picture 2" descr="C:\Users\кал\Pictures\картинки\Анимация\белка\8691431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4355976" cy="2857520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Users\кал\Pictures\картинки\Анимация\зайки\zajats7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214818"/>
            <a:ext cx="2368548" cy="2368548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428992" y="4214818"/>
            <a:ext cx="5715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К ЗИМЕ У МНОГИХ ЗВЕРЕЙ ЗАКАНЧИВАЕТСЯ </a:t>
            </a:r>
            <a:r>
              <a:rPr lang="ru-RU" sz="3200" b="1" i="1" u="sng" dirty="0" smtClean="0">
                <a:solidFill>
                  <a:schemeClr val="tx2">
                    <a:lumMod val="75000"/>
                  </a:schemeClr>
                </a:solidFill>
              </a:rPr>
              <a:t>ЛИНЬКА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- ОБНОВЛЕНИЕ ШЕРСТИ.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785794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0"/>
            <a:ext cx="8501122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ЧЕМ ПИТАЮТСЯ ЗИМОЙ ЗВЕРИ?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кал\Pictures\картинки\Анимация\белка\8691431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000108"/>
            <a:ext cx="3071834" cy="2015123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Users\кал\Pictures\картинки\Анимация\мышки\cat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4429132"/>
            <a:ext cx="1466850" cy="1447800"/>
          </a:xfrm>
          <a:prstGeom prst="rect">
            <a:avLst/>
          </a:prstGeom>
          <a:noFill/>
        </p:spPr>
      </p:pic>
      <p:pic>
        <p:nvPicPr>
          <p:cNvPr id="3076" name="Picture 4" descr="C:\Users\кал\Pictures\картинки\Sample Pictures\животные\лисы\1%20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786190"/>
            <a:ext cx="2928958" cy="2196719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8" name="Picture 6" descr="C:\Users\кал\Pictures\картинки\Анимация\еда\eten2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1500174"/>
            <a:ext cx="1257303" cy="942977"/>
          </a:xfrm>
          <a:prstGeom prst="rect">
            <a:avLst/>
          </a:prstGeom>
          <a:noFill/>
        </p:spPr>
      </p:pic>
      <p:pic>
        <p:nvPicPr>
          <p:cNvPr id="3079" name="Picture 7" descr="C:\Users\кал\Pictures\картинки\Анимация\деревья\acornz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1500174"/>
            <a:ext cx="957873" cy="1214446"/>
          </a:xfrm>
          <a:prstGeom prst="rect">
            <a:avLst/>
          </a:prstGeom>
          <a:noFill/>
        </p:spPr>
      </p:pic>
      <p:pic>
        <p:nvPicPr>
          <p:cNvPr id="3080" name="Picture 8" descr="C:\Users\кал\Pictures\картинки\Анимация\зайки\8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429132"/>
            <a:ext cx="1917900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214290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3" descr="C:\Users\кал\Pictures\картинки\Анимация\мышки\cat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71480"/>
            <a:ext cx="1643042" cy="1621704"/>
          </a:xfrm>
          <a:prstGeom prst="rect">
            <a:avLst/>
          </a:prstGeom>
          <a:noFill/>
        </p:spPr>
      </p:pic>
      <p:pic>
        <p:nvPicPr>
          <p:cNvPr id="8" name="Picture 4" descr="C:\Users\кал\Pictures\картинки\Sample Pictures\животные\лисы\1%20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285992"/>
            <a:ext cx="2928958" cy="2196719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8" name="Picture 2" descr="C:\Users\кал\Pictures\картинки\Sample Pictures\животные\тигры\1%20(1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357694"/>
            <a:ext cx="3000396" cy="2250297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Выгнутая вниз стрелка 8"/>
          <p:cNvSpPr/>
          <p:nvPr/>
        </p:nvSpPr>
        <p:spPr>
          <a:xfrm rot="3293618">
            <a:off x="3420602" y="5177997"/>
            <a:ext cx="1775018" cy="901414"/>
          </a:xfrm>
          <a:prstGeom prst="curved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 rot="3293618">
            <a:off x="-8388" y="2820544"/>
            <a:ext cx="1775018" cy="901414"/>
          </a:xfrm>
          <a:prstGeom prst="curved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14282" y="1928802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3" name="Picture 3" descr="C:\Users\кал\Pictures\картинки\Sample Pictures\животные\волки\волки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857760"/>
            <a:ext cx="2381266" cy="1785950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" name="Picture 2" descr="C:\Users\кал\Pictures\картинки\Sample Pictures\животные\волки\00014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28"/>
            <a:ext cx="6357982" cy="4238655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0" y="4795897"/>
            <a:ext cx="68580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ВОЛКИ БРОДЯТ СЕМЬЯМИ.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СТУПАЮТ СЛЕД В СЛЕД.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ВОЛЧИЙ СЛЕД ПОХОЖ НА СОБАЧИЙ,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ТОЛЬКО КУПНЕЕ.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3" name="Рисунок 22" descr="Рисунок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00958" y="214290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кал\Pictures\картинки\Sample Pictures\животные\ежи\Еж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3010050" cy="2393958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9" name="Picture 5" descr="C:\Users\кал\Pictures\картинки\Sample Pictures\животные\медведи\000139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4816466" cy="3218325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929058" y="1500174"/>
            <a:ext cx="5214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ЗИМОЙ МЕДВЕДИ, ЕЖИ НАХОДЯТСЯ В </a:t>
            </a:r>
            <a:r>
              <a:rPr lang="ru-RU" sz="3200" b="1" u="sng" dirty="0" smtClean="0"/>
              <a:t>СПЯЧКЕ</a:t>
            </a:r>
            <a:r>
              <a:rPr lang="ru-RU" sz="3200" b="1" dirty="0" smtClean="0"/>
              <a:t> ДО ВЕСНЫ. </a:t>
            </a:r>
            <a:endParaRPr lang="ru-RU" sz="3200" b="1" dirty="0"/>
          </a:p>
        </p:txBody>
      </p:sp>
      <p:pic>
        <p:nvPicPr>
          <p:cNvPr id="10" name="Рисунок 9" descr="Рисунок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2396" y="214290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285728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71604" y="214290"/>
            <a:ext cx="49391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ГДЕ И КАК ЗИМУЮТ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НАСЕКОМЫЕ И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ПРЕСМЫКАЮЩЕЕСЯ?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08" y="2357430"/>
            <a:ext cx="578844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НАСЕКОМЫЕ И ПРЕСМЫКАЮЩЕЕСЯ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ХЛАДНОКРОВНЫЕ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ЖИВОТНЫЕ.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ПОЭТОМУ С ПРИХОДОМ ЗИМЫ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ИХ ТЕЛО 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ЦЕПЕНЕЕТ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- ЗАСТЫВАЕТ.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1" name="Picture 3" descr="C:\Users\кал\Pictures\картинки\Анимация\водные обитатели\змеи\1000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643446"/>
            <a:ext cx="2000264" cy="1703929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2" name="Picture 4" descr="C:\Users\кал\Pictures\картинки\Анимация\водные обитатели\ящерицы\246298_small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643446"/>
            <a:ext cx="1528767" cy="1528766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3" name="Picture 5" descr="C:\Users\кал\Pictures\картинки\Анимация\водные обитатели\черепахи\fish3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4857760"/>
            <a:ext cx="1714512" cy="1347116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л\Pictures\картинки\Анимация\насекомые\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071678"/>
            <a:ext cx="1071570" cy="1175750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6" name="Picture 4" descr="C:\Users\кал\Pictures\картинки\Анимация\насекомые\паук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1785926"/>
            <a:ext cx="993777" cy="1806867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7" name="Picture 5" descr="C:\Users\кал\Pictures\картинки\Анимация\насекомые\жук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785794"/>
            <a:ext cx="1214446" cy="15180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8" name="Picture 6" descr="C:\Users\кал\Pictures\картинки\Анимация\насекомые\6469358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1000108"/>
            <a:ext cx="1643074" cy="1643074"/>
          </a:xfrm>
          <a:prstGeom prst="rect">
            <a:avLst/>
          </a:prstGeom>
          <a:ln w="127000" cap="rnd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57158" y="4572008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НАСЕКОМЫЕ, НАХОДЯСЬ В ОЦЕПЕНЕНИИ,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ВЫЖИВАЮТ ДАЖЕ В ЛЮТЫЕ МОРОЗЫ.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8596" y="285728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КАК ЗИМУЮТ ОБИТАТЕЛИ ВОДОЁМОВ?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1" name="Рисунок 10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928670"/>
            <a:ext cx="1300356" cy="1341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18" name="Picture 2" descr="C:\Users\кал\Pictures\картинки\Анимация\водные обитатели\рыбы\AN1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643050"/>
            <a:ext cx="2678926" cy="17859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28662" y="4143380"/>
            <a:ext cx="75724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	В КОНЦЕ НОЯБРЯ МНОГИЕ РЫБЫ СТАНОВЯТСЯ </a:t>
            </a:r>
            <a:r>
              <a:rPr 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МАЛОПОДВИЖНЫМИ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, ВПАДАЮТ В ЗИМНЮЮ СПЯЧКУ. 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183</Words>
  <Application>Microsoft Office PowerPoint</Application>
  <PresentationFormat>Экран (4:3)</PresentationFormat>
  <Paragraphs>48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ЗИМНЯЯ ПОРА В ЖИЗНИ ЖИВОТНЫХ</vt:lpstr>
      <vt:lpstr>КАК  ЗИМУЮТ ЗВЕРИ?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ПРУДОВЫЕ  ЛЯГУШКИ НЫРЯЮТ В ВОДОЁМ,  ЗАРЫВАЮТСЯ В ИЛ И ЗАСЫПАЮТ. НЕКОТОРЫЕ ЛЯГУШКИ, КАК И ЗМЕИ,  ЗИМУЮТ НА СУШЕ.  ЗАБИРАЮТСЯ В НОРЫ И ЗАСТЫВАЮТ.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ИДЁТ  ВОЛШЕБНИЦА  ЗИМА</dc:title>
  <dc:creator>кал</dc:creator>
  <cp:lastModifiedBy>1</cp:lastModifiedBy>
  <cp:revision>23</cp:revision>
  <dcterms:created xsi:type="dcterms:W3CDTF">2009-12-21T15:46:27Z</dcterms:created>
  <dcterms:modified xsi:type="dcterms:W3CDTF">2013-10-08T15:49:57Z</dcterms:modified>
</cp:coreProperties>
</file>