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6" r:id="rId5"/>
    <p:sldId id="277" r:id="rId6"/>
    <p:sldId id="278" r:id="rId7"/>
    <p:sldId id="279" r:id="rId8"/>
    <p:sldId id="264" r:id="rId9"/>
    <p:sldId id="263" r:id="rId10"/>
    <p:sldId id="262" r:id="rId11"/>
    <p:sldId id="261" r:id="rId12"/>
    <p:sldId id="260" r:id="rId13"/>
    <p:sldId id="259" r:id="rId14"/>
    <p:sldId id="275" r:id="rId15"/>
    <p:sldId id="274" r:id="rId16"/>
    <p:sldId id="273" r:id="rId17"/>
    <p:sldId id="272" r:id="rId18"/>
    <p:sldId id="271" r:id="rId19"/>
    <p:sldId id="270" r:id="rId20"/>
    <p:sldId id="269" r:id="rId21"/>
    <p:sldId id="268" r:id="rId22"/>
    <p:sldId id="267" r:id="rId23"/>
    <p:sldId id="266" r:id="rId24"/>
    <p:sldId id="265" r:id="rId2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42" d="100"/>
          <a:sy n="142" d="100"/>
        </p:scale>
        <p:origin x="-252" y="172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5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7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B8A4-909A-49D4-9813-3E6DDDC67729}" type="datetimeFigureOut">
              <a:rPr lang="ru-RU" smtClean="0"/>
              <a:t>29.10.2013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CD83AFB0-B434-4FEE-872F-D8B8D9C94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B8A4-909A-49D4-9813-3E6DDDC67729}" type="datetimeFigureOut">
              <a:rPr lang="ru-RU" smtClean="0"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3AFB0-B434-4FEE-872F-D8B8D9C94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70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70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B8A4-909A-49D4-9813-3E6DDDC67729}" type="datetimeFigureOut">
              <a:rPr lang="ru-RU" smtClean="0"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3AFB0-B434-4FEE-872F-D8B8D9C94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B8A4-909A-49D4-9813-3E6DDDC67729}" type="datetimeFigureOut">
              <a:rPr lang="ru-RU" smtClean="0"/>
              <a:t>29.10.2013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2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CD83AFB0-B434-4FEE-872F-D8B8D9C94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5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B8A4-909A-49D4-9813-3E6DDDC67729}" type="datetimeFigureOut">
              <a:rPr lang="ru-RU" smtClean="0"/>
              <a:t>29.10.2013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3AFB0-B434-4FEE-872F-D8B8D9C948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9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B8A4-909A-49D4-9813-3E6DDDC67729}" type="datetimeFigureOut">
              <a:rPr lang="ru-RU" smtClean="0"/>
              <a:t>29.10.2013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3AFB0-B434-4FEE-872F-D8B8D9C94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1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4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70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084" y="1754718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486548" y="1754718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B8A4-909A-49D4-9813-3E6DDDC67729}" type="datetimeFigureOut">
              <a:rPr lang="ru-RU" smtClean="0"/>
              <a:t>29.10.2013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CD83AFB0-B434-4FEE-872F-D8B8D9C9482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2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B8A4-909A-49D4-9813-3E6DDDC67729}" type="datetimeFigureOut">
              <a:rPr lang="ru-RU" smtClean="0"/>
              <a:t>29.10.2013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3AFB0-B434-4FEE-872F-D8B8D9C94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B8A4-909A-49D4-9813-3E6DDDC67729}" type="datetimeFigureOut">
              <a:rPr lang="ru-RU" smtClean="0"/>
              <a:t>29.10.2013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3AFB0-B434-4FEE-872F-D8B8D9C94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5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1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1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681288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B8A4-909A-49D4-9813-3E6DDDC67729}" type="datetimeFigureOut">
              <a:rPr lang="ru-RU" smtClean="0"/>
              <a:t>29.10.2013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3AFB0-B434-4FEE-872F-D8B8D9C94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B8A4-909A-49D4-9813-3E6DDDC67729}" type="datetimeFigureOut">
              <a:rPr lang="ru-RU" smtClean="0"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3AFB0-B434-4FEE-872F-D8B8D9C9482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5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8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2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EDB8A4-909A-49D4-9813-3E6DDDC67729}" type="datetimeFigureOut">
              <a:rPr lang="ru-RU" smtClean="0"/>
              <a:t>29.10.2013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2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2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D83AFB0-B434-4FEE-872F-D8B8D9C9482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50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09440" y="2339752"/>
            <a:ext cx="6187912" cy="298543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uk-UA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ЦІКАВА </a:t>
            </a:r>
          </a:p>
          <a:p>
            <a:pPr lvl="0" algn="ctr"/>
            <a:r>
              <a:rPr lang="uk-UA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ГЕОМЕТРІЯ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89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47119" y="171450"/>
            <a:ext cx="4758145" cy="8721030"/>
            <a:chOff x="8874" y="491"/>
            <a:chExt cx="5940" cy="10080"/>
          </a:xfrm>
        </p:grpSpPr>
        <p:sp>
          <p:nvSpPr>
            <p:cNvPr id="3" name="Oval 3"/>
            <p:cNvSpPr>
              <a:spLocks noChangeArrowheads="1"/>
            </p:cNvSpPr>
            <p:nvPr/>
          </p:nvSpPr>
          <p:spPr bwMode="auto">
            <a:xfrm>
              <a:off x="13374" y="4811"/>
              <a:ext cx="720" cy="720"/>
            </a:xfrm>
            <a:prstGeom prst="ellipse">
              <a:avLst/>
            </a:prstGeom>
            <a:solidFill>
              <a:srgbClr val="CC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8874" y="491"/>
              <a:ext cx="5940" cy="10080"/>
              <a:chOff x="8514" y="851"/>
              <a:chExt cx="5940" cy="10080"/>
            </a:xfrm>
          </p:grpSpPr>
          <p:sp>
            <p:nvSpPr>
              <p:cNvPr id="5" name="Oval 5"/>
              <p:cNvSpPr>
                <a:spLocks noChangeArrowheads="1"/>
              </p:cNvSpPr>
              <p:nvPr/>
            </p:nvSpPr>
            <p:spPr bwMode="auto">
              <a:xfrm>
                <a:off x="9054" y="5171"/>
                <a:ext cx="720" cy="720"/>
              </a:xfrm>
              <a:prstGeom prst="ellipse">
                <a:avLst/>
              </a:prstGeom>
              <a:solidFill>
                <a:srgbClr val="CC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6" name="Group 6"/>
              <p:cNvGrpSpPr>
                <a:grpSpLocks/>
              </p:cNvGrpSpPr>
              <p:nvPr/>
            </p:nvGrpSpPr>
            <p:grpSpPr bwMode="auto">
              <a:xfrm>
                <a:off x="9234" y="851"/>
                <a:ext cx="4500" cy="10080"/>
                <a:chOff x="9234" y="851"/>
                <a:chExt cx="4500" cy="10080"/>
              </a:xfrm>
            </p:grpSpPr>
            <p:sp>
              <p:nvSpPr>
                <p:cNvPr id="35" name="Oval 7"/>
                <p:cNvSpPr>
                  <a:spLocks noChangeArrowheads="1"/>
                </p:cNvSpPr>
                <p:nvPr/>
              </p:nvSpPr>
              <p:spPr bwMode="auto">
                <a:xfrm>
                  <a:off x="9234" y="7331"/>
                  <a:ext cx="4500" cy="3600"/>
                </a:xfrm>
                <a:prstGeom prst="ellipse">
                  <a:avLst/>
                </a:prstGeom>
                <a:solidFill>
                  <a:srgbClr val="CC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6" name="Oval 8"/>
                <p:cNvSpPr>
                  <a:spLocks noChangeArrowheads="1"/>
                </p:cNvSpPr>
                <p:nvPr/>
              </p:nvSpPr>
              <p:spPr bwMode="auto">
                <a:xfrm>
                  <a:off x="9594" y="4451"/>
                  <a:ext cx="3600" cy="2880"/>
                </a:xfrm>
                <a:prstGeom prst="ellipse">
                  <a:avLst/>
                </a:prstGeom>
                <a:solidFill>
                  <a:srgbClr val="CC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7" name="Oval 9"/>
                <p:cNvSpPr>
                  <a:spLocks noChangeArrowheads="1"/>
                </p:cNvSpPr>
                <p:nvPr/>
              </p:nvSpPr>
              <p:spPr bwMode="auto">
                <a:xfrm>
                  <a:off x="9954" y="2291"/>
                  <a:ext cx="2700" cy="2160"/>
                </a:xfrm>
                <a:prstGeom prst="ellipse">
                  <a:avLst/>
                </a:prstGeom>
                <a:solidFill>
                  <a:srgbClr val="CC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8" name="AutoShape 10"/>
                <p:cNvSpPr>
                  <a:spLocks noChangeArrowheads="1"/>
                </p:cNvSpPr>
                <p:nvPr/>
              </p:nvSpPr>
              <p:spPr bwMode="auto">
                <a:xfrm rot="10800000">
                  <a:off x="10314" y="851"/>
                  <a:ext cx="1980" cy="1620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7" name="Group 11"/>
              <p:cNvGrpSpPr>
                <a:grpSpLocks/>
              </p:cNvGrpSpPr>
              <p:nvPr/>
            </p:nvGrpSpPr>
            <p:grpSpPr bwMode="auto">
              <a:xfrm>
                <a:off x="8514" y="1931"/>
                <a:ext cx="5940" cy="8460"/>
                <a:chOff x="8514" y="1931"/>
                <a:chExt cx="5940" cy="8460"/>
              </a:xfrm>
            </p:grpSpPr>
            <p:grpSp>
              <p:nvGrpSpPr>
                <p:cNvPr id="8" name="Group 12"/>
                <p:cNvGrpSpPr>
                  <a:grpSpLocks/>
                </p:cNvGrpSpPr>
                <p:nvPr/>
              </p:nvGrpSpPr>
              <p:grpSpPr bwMode="auto">
                <a:xfrm>
                  <a:off x="8514" y="1931"/>
                  <a:ext cx="1620" cy="6840"/>
                  <a:chOff x="8514" y="1931"/>
                  <a:chExt cx="1620" cy="6840"/>
                </a:xfrm>
              </p:grpSpPr>
              <p:sp>
                <p:nvSpPr>
                  <p:cNvPr id="26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9234" y="4271"/>
                    <a:ext cx="180" cy="4500"/>
                  </a:xfrm>
                  <a:prstGeom prst="rect">
                    <a:avLst/>
                  </a:prstGeom>
                  <a:solidFill>
                    <a:srgbClr val="CC660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27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8514" y="1931"/>
                    <a:ext cx="1620" cy="2520"/>
                    <a:chOff x="8514" y="1931"/>
                    <a:chExt cx="1620" cy="2520"/>
                  </a:xfrm>
                </p:grpSpPr>
                <p:sp>
                  <p:nvSpPr>
                    <p:cNvPr id="28" name="AutoShape 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514" y="1931"/>
                      <a:ext cx="1620" cy="2520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381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9" name="Line 1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94" y="1931"/>
                      <a:ext cx="360" cy="252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" name="Line 1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414" y="1931"/>
                      <a:ext cx="180" cy="252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414" y="1931"/>
                      <a:ext cx="0" cy="252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054" y="1931"/>
                      <a:ext cx="180" cy="252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74" y="1931"/>
                      <a:ext cx="180" cy="252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94" y="1931"/>
                      <a:ext cx="360" cy="252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9" name="Group 22"/>
                <p:cNvGrpSpPr>
                  <a:grpSpLocks/>
                </p:cNvGrpSpPr>
                <p:nvPr/>
              </p:nvGrpSpPr>
              <p:grpSpPr bwMode="auto">
                <a:xfrm>
                  <a:off x="10674" y="2831"/>
                  <a:ext cx="2700" cy="7560"/>
                  <a:chOff x="10674" y="2831"/>
                  <a:chExt cx="2700" cy="7560"/>
                </a:xfrm>
              </p:grpSpPr>
              <p:sp>
                <p:nvSpPr>
                  <p:cNvPr id="14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13194" y="3551"/>
                    <a:ext cx="180" cy="2520"/>
                  </a:xfrm>
                  <a:prstGeom prst="rect">
                    <a:avLst/>
                  </a:prstGeom>
                  <a:solidFill>
                    <a:srgbClr val="99330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15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10674" y="2831"/>
                    <a:ext cx="1620" cy="7560"/>
                    <a:chOff x="10674" y="2831"/>
                    <a:chExt cx="1620" cy="7560"/>
                  </a:xfrm>
                </p:grpSpPr>
                <p:sp>
                  <p:nvSpPr>
                    <p:cNvPr id="16" name="Oval 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74" y="2831"/>
                      <a:ext cx="360" cy="36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" name="Oval 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394" y="2831"/>
                      <a:ext cx="360" cy="36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" name="AutoShape 27"/>
                    <p:cNvSpPr>
                      <a:spLocks noChangeArrowheads="1"/>
                    </p:cNvSpPr>
                    <p:nvPr/>
                  </p:nvSpPr>
                  <p:spPr bwMode="auto">
                    <a:xfrm rot="7396660">
                      <a:off x="11468" y="2937"/>
                      <a:ext cx="392" cy="1260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6600"/>
                    </a:solidFill>
                    <a:ln w="381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" name="AutoShape 28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1124" y="3461"/>
                      <a:ext cx="450" cy="990"/>
                    </a:xfrm>
                    <a:prstGeom prst="moon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" name="Oval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214" y="4631"/>
                      <a:ext cx="360" cy="36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" name="Oval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214" y="5711"/>
                      <a:ext cx="360" cy="36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" name="Oval 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214" y="6611"/>
                      <a:ext cx="360" cy="36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" name="Oval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214" y="7691"/>
                      <a:ext cx="360" cy="36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4" name="Oval 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214" y="8771"/>
                      <a:ext cx="360" cy="36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" name="Oval 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214" y="10031"/>
                      <a:ext cx="360" cy="36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0" name="Group 35"/>
                <p:cNvGrpSpPr>
                  <a:grpSpLocks/>
                </p:cNvGrpSpPr>
                <p:nvPr/>
              </p:nvGrpSpPr>
              <p:grpSpPr bwMode="auto">
                <a:xfrm>
                  <a:off x="12114" y="1931"/>
                  <a:ext cx="2340" cy="3060"/>
                  <a:chOff x="12114" y="1931"/>
                  <a:chExt cx="2340" cy="3060"/>
                </a:xfrm>
              </p:grpSpPr>
              <p:sp>
                <p:nvSpPr>
                  <p:cNvPr id="11" name="AutoShape 36"/>
                  <p:cNvSpPr>
                    <a:spLocks noChangeArrowheads="1"/>
                  </p:cNvSpPr>
                  <p:nvPr/>
                </p:nvSpPr>
                <p:spPr bwMode="auto">
                  <a:xfrm>
                    <a:off x="12114" y="3911"/>
                    <a:ext cx="2340" cy="10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2" name="AutoShape 37"/>
                  <p:cNvSpPr>
                    <a:spLocks noChangeArrowheads="1"/>
                  </p:cNvSpPr>
                  <p:nvPr/>
                </p:nvSpPr>
                <p:spPr bwMode="auto">
                  <a:xfrm>
                    <a:off x="12474" y="2831"/>
                    <a:ext cx="1800" cy="10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3" name="AutoShape 38"/>
                  <p:cNvSpPr>
                    <a:spLocks noChangeArrowheads="1"/>
                  </p:cNvSpPr>
                  <p:nvPr/>
                </p:nvSpPr>
                <p:spPr bwMode="auto">
                  <a:xfrm>
                    <a:off x="12654" y="1931"/>
                    <a:ext cx="1440" cy="90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4963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6" t="21225" r="51466" b="16984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09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4" y="0"/>
            <a:ext cx="6825546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123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88640" y="251520"/>
            <a:ext cx="6480175" cy="8568952"/>
            <a:chOff x="594" y="-49"/>
            <a:chExt cx="16020" cy="12060"/>
          </a:xfrm>
        </p:grpSpPr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5094" y="4631"/>
              <a:ext cx="6480" cy="3780"/>
            </a:xfrm>
            <a:prstGeom prst="rect">
              <a:avLst/>
            </a:prstGeom>
            <a:solidFill>
              <a:srgbClr val="FFFF99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AutoShape 4"/>
            <p:cNvSpPr>
              <a:spLocks noChangeArrowheads="1"/>
            </p:cNvSpPr>
            <p:nvPr/>
          </p:nvSpPr>
          <p:spPr bwMode="auto">
            <a:xfrm>
              <a:off x="4194" y="1931"/>
              <a:ext cx="8100" cy="2700"/>
            </a:xfrm>
            <a:prstGeom prst="triangle">
              <a:avLst>
                <a:gd name="adj" fmla="val 50000"/>
              </a:avLst>
            </a:prstGeom>
            <a:solidFill>
              <a:srgbClr val="9933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7614" y="2831"/>
              <a:ext cx="1260" cy="1260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9054" y="6071"/>
              <a:ext cx="1440" cy="2340"/>
            </a:xfrm>
            <a:prstGeom prst="rect">
              <a:avLst/>
            </a:prstGeom>
            <a:solidFill>
              <a:srgbClr val="0000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5814" y="5531"/>
              <a:ext cx="2340" cy="1440"/>
            </a:xfrm>
            <a:prstGeom prst="rect">
              <a:avLst/>
            </a:prstGeom>
            <a:solidFill>
              <a:srgbClr val="CCFFFF"/>
            </a:solidFill>
            <a:ln w="57150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6894" y="5531"/>
              <a:ext cx="0" cy="144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6894" y="6251"/>
              <a:ext cx="1260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9054" y="6971"/>
              <a:ext cx="360" cy="36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11" name="Group 11"/>
            <p:cNvGrpSpPr>
              <a:grpSpLocks/>
            </p:cNvGrpSpPr>
            <p:nvPr/>
          </p:nvGrpSpPr>
          <p:grpSpPr bwMode="auto">
            <a:xfrm>
              <a:off x="774" y="4451"/>
              <a:ext cx="2700" cy="4320"/>
              <a:chOff x="774" y="4451"/>
              <a:chExt cx="2700" cy="4320"/>
            </a:xfrm>
          </p:grpSpPr>
          <p:sp>
            <p:nvSpPr>
              <p:cNvPr id="36" name="Rectangle 12"/>
              <p:cNvSpPr>
                <a:spLocks noChangeArrowheads="1"/>
              </p:cNvSpPr>
              <p:nvPr/>
            </p:nvSpPr>
            <p:spPr bwMode="auto">
              <a:xfrm>
                <a:off x="1854" y="8051"/>
                <a:ext cx="540" cy="720"/>
              </a:xfrm>
              <a:prstGeom prst="rect">
                <a:avLst/>
              </a:prstGeom>
              <a:solidFill>
                <a:srgbClr val="9933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37" name="Group 13"/>
              <p:cNvGrpSpPr>
                <a:grpSpLocks/>
              </p:cNvGrpSpPr>
              <p:nvPr/>
            </p:nvGrpSpPr>
            <p:grpSpPr bwMode="auto">
              <a:xfrm>
                <a:off x="774" y="4451"/>
                <a:ext cx="2700" cy="3600"/>
                <a:chOff x="774" y="4451"/>
                <a:chExt cx="2700" cy="3600"/>
              </a:xfrm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774" y="6791"/>
                  <a:ext cx="2700" cy="126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8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9" name="AutoShape 15"/>
                <p:cNvSpPr>
                  <a:spLocks noChangeArrowheads="1"/>
                </p:cNvSpPr>
                <p:nvPr/>
              </p:nvSpPr>
              <p:spPr bwMode="auto">
                <a:xfrm>
                  <a:off x="954" y="5711"/>
                  <a:ext cx="2520" cy="10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8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0" name="AutoShape 16"/>
                <p:cNvSpPr>
                  <a:spLocks noChangeArrowheads="1"/>
                </p:cNvSpPr>
                <p:nvPr/>
              </p:nvSpPr>
              <p:spPr bwMode="auto">
                <a:xfrm>
                  <a:off x="1134" y="4451"/>
                  <a:ext cx="1980" cy="126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8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grpSp>
          <p:nvGrpSpPr>
            <p:cNvPr id="12" name="Group 17"/>
            <p:cNvGrpSpPr>
              <a:grpSpLocks/>
            </p:cNvGrpSpPr>
            <p:nvPr/>
          </p:nvGrpSpPr>
          <p:grpSpPr bwMode="auto">
            <a:xfrm>
              <a:off x="12834" y="4091"/>
              <a:ext cx="2700" cy="4320"/>
              <a:chOff x="774" y="4451"/>
              <a:chExt cx="2700" cy="4320"/>
            </a:xfrm>
          </p:grpSpPr>
          <p:sp>
            <p:nvSpPr>
              <p:cNvPr id="31" name="Rectangle 18"/>
              <p:cNvSpPr>
                <a:spLocks noChangeArrowheads="1"/>
              </p:cNvSpPr>
              <p:nvPr/>
            </p:nvSpPr>
            <p:spPr bwMode="auto">
              <a:xfrm>
                <a:off x="1854" y="8051"/>
                <a:ext cx="540" cy="720"/>
              </a:xfrm>
              <a:prstGeom prst="rect">
                <a:avLst/>
              </a:prstGeom>
              <a:solidFill>
                <a:srgbClr val="9933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32" name="Group 19"/>
              <p:cNvGrpSpPr>
                <a:grpSpLocks/>
              </p:cNvGrpSpPr>
              <p:nvPr/>
            </p:nvGrpSpPr>
            <p:grpSpPr bwMode="auto">
              <a:xfrm>
                <a:off x="774" y="4451"/>
                <a:ext cx="2700" cy="3600"/>
                <a:chOff x="774" y="4451"/>
                <a:chExt cx="2700" cy="3600"/>
              </a:xfrm>
            </p:grpSpPr>
            <p:sp>
              <p:nvSpPr>
                <p:cNvPr id="33" name="AutoShape 20"/>
                <p:cNvSpPr>
                  <a:spLocks noChangeArrowheads="1"/>
                </p:cNvSpPr>
                <p:nvPr/>
              </p:nvSpPr>
              <p:spPr bwMode="auto">
                <a:xfrm>
                  <a:off x="774" y="6791"/>
                  <a:ext cx="2700" cy="126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8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4" name="AutoShape 21"/>
                <p:cNvSpPr>
                  <a:spLocks noChangeArrowheads="1"/>
                </p:cNvSpPr>
                <p:nvPr/>
              </p:nvSpPr>
              <p:spPr bwMode="auto">
                <a:xfrm>
                  <a:off x="954" y="5711"/>
                  <a:ext cx="2520" cy="10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8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5" name="AutoShape 22"/>
                <p:cNvSpPr>
                  <a:spLocks noChangeArrowheads="1"/>
                </p:cNvSpPr>
                <p:nvPr/>
              </p:nvSpPr>
              <p:spPr bwMode="auto">
                <a:xfrm>
                  <a:off x="1134" y="4451"/>
                  <a:ext cx="1980" cy="126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8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grpSp>
          <p:nvGrpSpPr>
            <p:cNvPr id="13" name="Group 23"/>
            <p:cNvGrpSpPr>
              <a:grpSpLocks/>
            </p:cNvGrpSpPr>
            <p:nvPr/>
          </p:nvGrpSpPr>
          <p:grpSpPr bwMode="auto">
            <a:xfrm>
              <a:off x="594" y="-49"/>
              <a:ext cx="6840" cy="4860"/>
              <a:chOff x="594" y="-49"/>
              <a:chExt cx="6840" cy="4860"/>
            </a:xfrm>
          </p:grpSpPr>
          <p:sp>
            <p:nvSpPr>
              <p:cNvPr id="17" name="Oval 24"/>
              <p:cNvSpPr>
                <a:spLocks noChangeArrowheads="1"/>
              </p:cNvSpPr>
              <p:nvPr/>
            </p:nvSpPr>
            <p:spPr bwMode="auto">
              <a:xfrm>
                <a:off x="1674" y="851"/>
                <a:ext cx="2340" cy="1980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18" name="Group 25"/>
              <p:cNvGrpSpPr>
                <a:grpSpLocks/>
              </p:cNvGrpSpPr>
              <p:nvPr/>
            </p:nvGrpSpPr>
            <p:grpSpPr bwMode="auto">
              <a:xfrm>
                <a:off x="594" y="-49"/>
                <a:ext cx="6840" cy="4860"/>
                <a:chOff x="594" y="-49"/>
                <a:chExt cx="6840" cy="4860"/>
              </a:xfrm>
            </p:grpSpPr>
            <p:sp>
              <p:nvSpPr>
                <p:cNvPr id="22" name="Line 26"/>
                <p:cNvSpPr>
                  <a:spLocks noChangeShapeType="1"/>
                </p:cNvSpPr>
                <p:nvPr/>
              </p:nvSpPr>
              <p:spPr bwMode="auto">
                <a:xfrm flipH="1">
                  <a:off x="594" y="2291"/>
                  <a:ext cx="1260" cy="1260"/>
                </a:xfrm>
                <a:prstGeom prst="line">
                  <a:avLst/>
                </a:prstGeom>
                <a:noFill/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Line 27"/>
                <p:cNvSpPr>
                  <a:spLocks noChangeShapeType="1"/>
                </p:cNvSpPr>
                <p:nvPr/>
              </p:nvSpPr>
              <p:spPr bwMode="auto">
                <a:xfrm flipH="1">
                  <a:off x="2034" y="2831"/>
                  <a:ext cx="360" cy="900"/>
                </a:xfrm>
                <a:prstGeom prst="line">
                  <a:avLst/>
                </a:prstGeom>
                <a:noFill/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Line 28"/>
                <p:cNvSpPr>
                  <a:spLocks noChangeShapeType="1"/>
                </p:cNvSpPr>
                <p:nvPr/>
              </p:nvSpPr>
              <p:spPr bwMode="auto">
                <a:xfrm>
                  <a:off x="3114" y="2831"/>
                  <a:ext cx="360" cy="1980"/>
                </a:xfrm>
                <a:prstGeom prst="line">
                  <a:avLst/>
                </a:prstGeom>
                <a:noFill/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5" name="Line 29"/>
                <p:cNvSpPr>
                  <a:spLocks noChangeShapeType="1"/>
                </p:cNvSpPr>
                <p:nvPr/>
              </p:nvSpPr>
              <p:spPr bwMode="auto">
                <a:xfrm>
                  <a:off x="3834" y="2471"/>
                  <a:ext cx="1080" cy="540"/>
                </a:xfrm>
                <a:prstGeom prst="line">
                  <a:avLst/>
                </a:prstGeom>
                <a:noFill/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6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4014" y="671"/>
                  <a:ext cx="3420" cy="1080"/>
                </a:xfrm>
                <a:prstGeom prst="line">
                  <a:avLst/>
                </a:prstGeom>
                <a:noFill/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7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3474" y="491"/>
                  <a:ext cx="540" cy="540"/>
                </a:xfrm>
                <a:prstGeom prst="line">
                  <a:avLst/>
                </a:prstGeom>
                <a:noFill/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8" name="Line 32"/>
                <p:cNvSpPr>
                  <a:spLocks noChangeShapeType="1"/>
                </p:cNvSpPr>
                <p:nvPr/>
              </p:nvSpPr>
              <p:spPr bwMode="auto">
                <a:xfrm flipH="1" flipV="1">
                  <a:off x="2214" y="-49"/>
                  <a:ext cx="540" cy="900"/>
                </a:xfrm>
                <a:prstGeom prst="line">
                  <a:avLst/>
                </a:prstGeom>
                <a:noFill/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9" name="Line 33"/>
                <p:cNvSpPr>
                  <a:spLocks noChangeShapeType="1"/>
                </p:cNvSpPr>
                <p:nvPr/>
              </p:nvSpPr>
              <p:spPr bwMode="auto">
                <a:xfrm flipH="1" flipV="1">
                  <a:off x="594" y="311"/>
                  <a:ext cx="1440" cy="900"/>
                </a:xfrm>
                <a:prstGeom prst="line">
                  <a:avLst/>
                </a:prstGeom>
                <a:noFill/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0" name="Line 34"/>
                <p:cNvSpPr>
                  <a:spLocks noChangeShapeType="1"/>
                </p:cNvSpPr>
                <p:nvPr/>
              </p:nvSpPr>
              <p:spPr bwMode="auto">
                <a:xfrm flipH="1">
                  <a:off x="774" y="1751"/>
                  <a:ext cx="900" cy="0"/>
                </a:xfrm>
                <a:prstGeom prst="line">
                  <a:avLst/>
                </a:prstGeom>
                <a:noFill/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19" name="Oval 35"/>
              <p:cNvSpPr>
                <a:spLocks noChangeArrowheads="1"/>
              </p:cNvSpPr>
              <p:nvPr/>
            </p:nvSpPr>
            <p:spPr bwMode="auto">
              <a:xfrm>
                <a:off x="2214" y="1391"/>
                <a:ext cx="360" cy="360"/>
              </a:xfrm>
              <a:prstGeom prst="ellipse">
                <a:avLst/>
              </a:prstGeom>
              <a:solidFill>
                <a:srgbClr val="00CC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" name="Oval 36"/>
              <p:cNvSpPr>
                <a:spLocks noChangeArrowheads="1"/>
              </p:cNvSpPr>
              <p:nvPr/>
            </p:nvSpPr>
            <p:spPr bwMode="auto">
              <a:xfrm>
                <a:off x="3114" y="1391"/>
                <a:ext cx="360" cy="360"/>
              </a:xfrm>
              <a:prstGeom prst="ellipse">
                <a:avLst/>
              </a:prstGeom>
              <a:solidFill>
                <a:srgbClr val="00CC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" name="AutoShape 37"/>
              <p:cNvSpPr>
                <a:spLocks noChangeArrowheads="1"/>
              </p:cNvSpPr>
              <p:nvPr/>
            </p:nvSpPr>
            <p:spPr bwMode="auto">
              <a:xfrm rot="16047312">
                <a:off x="2574" y="1751"/>
                <a:ext cx="540" cy="1260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4" name="AutoShape 38"/>
            <p:cNvSpPr>
              <a:spLocks noChangeArrowheads="1"/>
            </p:cNvSpPr>
            <p:nvPr/>
          </p:nvSpPr>
          <p:spPr bwMode="auto">
            <a:xfrm>
              <a:off x="8514" y="8411"/>
              <a:ext cx="1980" cy="3600"/>
            </a:xfrm>
            <a:prstGeom prst="parallelogram">
              <a:avLst>
                <a:gd name="adj" fmla="val 25000"/>
              </a:avLst>
            </a:prstGeom>
            <a:solidFill>
              <a:srgbClr val="C0C0C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Oval 39"/>
            <p:cNvSpPr>
              <a:spLocks noChangeArrowheads="1"/>
            </p:cNvSpPr>
            <p:nvPr/>
          </p:nvSpPr>
          <p:spPr bwMode="auto">
            <a:xfrm>
              <a:off x="10314" y="671"/>
              <a:ext cx="6300" cy="1800"/>
            </a:xfrm>
            <a:prstGeom prst="ellipse">
              <a:avLst/>
            </a:prstGeom>
            <a:solidFill>
              <a:srgbClr val="00CCFF"/>
            </a:solidFill>
            <a:ln w="38100">
              <a:solidFill>
                <a:srgbClr val="00CC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Oval 40"/>
            <p:cNvSpPr>
              <a:spLocks noChangeArrowheads="1"/>
            </p:cNvSpPr>
            <p:nvPr/>
          </p:nvSpPr>
          <p:spPr bwMode="auto">
            <a:xfrm>
              <a:off x="7434" y="131"/>
              <a:ext cx="6300" cy="1800"/>
            </a:xfrm>
            <a:prstGeom prst="ellipse">
              <a:avLst/>
            </a:prstGeom>
            <a:solidFill>
              <a:srgbClr val="00CCFF"/>
            </a:solidFill>
            <a:ln w="38100">
              <a:solidFill>
                <a:srgbClr val="00CC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79067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04917" y="335090"/>
            <a:ext cx="5772628" cy="8496944"/>
            <a:chOff x="8874" y="2471"/>
            <a:chExt cx="4140" cy="774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8874" y="2471"/>
              <a:ext cx="3240" cy="7740"/>
              <a:chOff x="8874" y="2471"/>
              <a:chExt cx="3240" cy="7740"/>
            </a:xfrm>
          </p:grpSpPr>
          <p:sp>
            <p:nvSpPr>
              <p:cNvPr id="6" name="Rectangle 4"/>
              <p:cNvSpPr>
                <a:spLocks noChangeArrowheads="1"/>
              </p:cNvSpPr>
              <p:nvPr/>
            </p:nvSpPr>
            <p:spPr bwMode="auto">
              <a:xfrm>
                <a:off x="10494" y="4991"/>
                <a:ext cx="180" cy="5220"/>
              </a:xfrm>
              <a:prstGeom prst="rect">
                <a:avLst/>
              </a:prstGeom>
              <a:solidFill>
                <a:srgbClr val="3399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" name="Oval 5"/>
              <p:cNvSpPr>
                <a:spLocks noChangeArrowheads="1"/>
              </p:cNvSpPr>
              <p:nvPr/>
            </p:nvSpPr>
            <p:spPr bwMode="auto">
              <a:xfrm>
                <a:off x="9774" y="3371"/>
                <a:ext cx="1620" cy="1620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" name="Oval 6"/>
              <p:cNvSpPr>
                <a:spLocks noChangeArrowheads="1"/>
              </p:cNvSpPr>
              <p:nvPr/>
            </p:nvSpPr>
            <p:spPr bwMode="auto">
              <a:xfrm>
                <a:off x="9774" y="2471"/>
                <a:ext cx="900" cy="900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" name="Oval 7"/>
              <p:cNvSpPr>
                <a:spLocks noChangeArrowheads="1"/>
              </p:cNvSpPr>
              <p:nvPr/>
            </p:nvSpPr>
            <p:spPr bwMode="auto">
              <a:xfrm>
                <a:off x="10674" y="2651"/>
                <a:ext cx="900" cy="900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" name="Oval 8"/>
              <p:cNvSpPr>
                <a:spLocks noChangeArrowheads="1"/>
              </p:cNvSpPr>
              <p:nvPr/>
            </p:nvSpPr>
            <p:spPr bwMode="auto">
              <a:xfrm>
                <a:off x="11214" y="3371"/>
                <a:ext cx="900" cy="900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" name="Oval 9"/>
              <p:cNvSpPr>
                <a:spLocks noChangeArrowheads="1"/>
              </p:cNvSpPr>
              <p:nvPr/>
            </p:nvSpPr>
            <p:spPr bwMode="auto">
              <a:xfrm>
                <a:off x="11214" y="4271"/>
                <a:ext cx="900" cy="900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" name="Oval 10"/>
              <p:cNvSpPr>
                <a:spLocks noChangeArrowheads="1"/>
              </p:cNvSpPr>
              <p:nvPr/>
            </p:nvSpPr>
            <p:spPr bwMode="auto">
              <a:xfrm>
                <a:off x="10494" y="4811"/>
                <a:ext cx="900" cy="900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9414" y="4811"/>
                <a:ext cx="900" cy="900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" name="Oval 12"/>
              <p:cNvSpPr>
                <a:spLocks noChangeArrowheads="1"/>
              </p:cNvSpPr>
              <p:nvPr/>
            </p:nvSpPr>
            <p:spPr bwMode="auto">
              <a:xfrm>
                <a:off x="8874" y="3911"/>
                <a:ext cx="900" cy="900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" name="Oval 13"/>
              <p:cNvSpPr>
                <a:spLocks noChangeArrowheads="1"/>
              </p:cNvSpPr>
              <p:nvPr/>
            </p:nvSpPr>
            <p:spPr bwMode="auto">
              <a:xfrm>
                <a:off x="9054" y="3011"/>
                <a:ext cx="900" cy="900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4" name="AutoShape 14"/>
            <p:cNvSpPr>
              <a:spLocks noChangeArrowheads="1"/>
            </p:cNvSpPr>
            <p:nvPr/>
          </p:nvSpPr>
          <p:spPr bwMode="auto">
            <a:xfrm rot="8766755">
              <a:off x="8874" y="5351"/>
              <a:ext cx="900" cy="3060"/>
            </a:xfrm>
            <a:prstGeom prst="rtTriangl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" name="AutoShape 15"/>
            <p:cNvSpPr>
              <a:spLocks noChangeArrowheads="1"/>
            </p:cNvSpPr>
            <p:nvPr/>
          </p:nvSpPr>
          <p:spPr bwMode="auto">
            <a:xfrm rot="13939703">
              <a:off x="11034" y="6251"/>
              <a:ext cx="900" cy="3060"/>
            </a:xfrm>
            <a:prstGeom prst="rtTriangl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71039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99040" y="386434"/>
            <a:ext cx="6298311" cy="8506046"/>
            <a:chOff x="414" y="671"/>
            <a:chExt cx="7740" cy="9720"/>
          </a:xfrm>
        </p:grpSpPr>
        <p:sp>
          <p:nvSpPr>
            <p:cNvPr id="3" name="Oval 3"/>
            <p:cNvSpPr>
              <a:spLocks noChangeArrowheads="1"/>
            </p:cNvSpPr>
            <p:nvPr/>
          </p:nvSpPr>
          <p:spPr bwMode="auto">
            <a:xfrm>
              <a:off x="2574" y="1571"/>
              <a:ext cx="3420" cy="3240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854" y="4811"/>
              <a:ext cx="4860" cy="414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 rot="11245267">
              <a:off x="1494" y="1211"/>
              <a:ext cx="1969" cy="1595"/>
            </a:xfrm>
            <a:prstGeom prst="triangle">
              <a:avLst>
                <a:gd name="adj" fmla="val 50000"/>
              </a:avLst>
            </a:prstGeom>
            <a:solidFill>
              <a:srgbClr val="FF66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 rot="10800000">
              <a:off x="2214" y="8951"/>
              <a:ext cx="1980" cy="1440"/>
            </a:xfrm>
            <a:prstGeom prst="triangle">
              <a:avLst>
                <a:gd name="adj" fmla="val 50000"/>
              </a:avLst>
            </a:prstGeom>
            <a:solidFill>
              <a:srgbClr val="FF66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 rot="10800000">
              <a:off x="4194" y="8951"/>
              <a:ext cx="1980" cy="1440"/>
            </a:xfrm>
            <a:prstGeom prst="triangle">
              <a:avLst>
                <a:gd name="adj" fmla="val 50000"/>
              </a:avLst>
            </a:prstGeom>
            <a:solidFill>
              <a:srgbClr val="FF66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 rot="5400000">
              <a:off x="6444" y="5441"/>
              <a:ext cx="1980" cy="1440"/>
            </a:xfrm>
            <a:prstGeom prst="triangle">
              <a:avLst>
                <a:gd name="adj" fmla="val 50000"/>
              </a:avLst>
            </a:prstGeom>
            <a:solidFill>
              <a:srgbClr val="FF66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auto">
            <a:xfrm rot="16200000">
              <a:off x="144" y="5621"/>
              <a:ext cx="1980" cy="1440"/>
            </a:xfrm>
            <a:prstGeom prst="triangle">
              <a:avLst>
                <a:gd name="adj" fmla="val 50000"/>
              </a:avLst>
            </a:prstGeom>
            <a:solidFill>
              <a:srgbClr val="FF66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auto">
            <a:xfrm rot="-4522455">
              <a:off x="4727" y="858"/>
              <a:ext cx="1969" cy="1595"/>
            </a:xfrm>
            <a:prstGeom prst="triangle">
              <a:avLst>
                <a:gd name="adj" fmla="val 50000"/>
              </a:avLst>
            </a:prstGeom>
            <a:solidFill>
              <a:srgbClr val="FF66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4014" y="7511"/>
              <a:ext cx="360" cy="36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294" y="2471"/>
              <a:ext cx="360" cy="36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4734" y="2471"/>
              <a:ext cx="360" cy="36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3834" y="2831"/>
              <a:ext cx="900" cy="900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4014" y="3191"/>
              <a:ext cx="180" cy="18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4374" y="3191"/>
              <a:ext cx="180" cy="18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AutoShape 17"/>
            <p:cNvSpPr>
              <a:spLocks noChangeArrowheads="1"/>
            </p:cNvSpPr>
            <p:nvPr/>
          </p:nvSpPr>
          <p:spPr bwMode="auto">
            <a:xfrm rot="16200000">
              <a:off x="4104" y="3641"/>
              <a:ext cx="270" cy="1170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72760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98145" y="77911"/>
            <a:ext cx="6061710" cy="3871452"/>
            <a:chOff x="1314" y="3551"/>
            <a:chExt cx="10800" cy="5580"/>
          </a:xfrm>
        </p:grpSpPr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1314" y="4631"/>
              <a:ext cx="5940" cy="2700"/>
            </a:xfrm>
            <a:prstGeom prst="rect">
              <a:avLst/>
            </a:prstGeom>
            <a:solidFill>
              <a:srgbClr val="FF66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AutoShape 4"/>
            <p:cNvSpPr>
              <a:spLocks noChangeArrowheads="1"/>
            </p:cNvSpPr>
            <p:nvPr/>
          </p:nvSpPr>
          <p:spPr bwMode="auto">
            <a:xfrm rot="16200000">
              <a:off x="9324" y="4541"/>
              <a:ext cx="2700" cy="288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7254" y="3551"/>
              <a:ext cx="1980" cy="3780"/>
            </a:xfrm>
            <a:prstGeom prst="rect">
              <a:avLst/>
            </a:prstGeom>
            <a:solidFill>
              <a:srgbClr val="00CC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7974" y="3551"/>
              <a:ext cx="1260" cy="1800"/>
            </a:xfrm>
            <a:prstGeom prst="rect">
              <a:avLst/>
            </a:prstGeom>
            <a:solidFill>
              <a:srgbClr val="CC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7974" y="5531"/>
              <a:ext cx="1260" cy="1800"/>
            </a:xfrm>
            <a:prstGeom prst="rect">
              <a:avLst/>
            </a:prstGeom>
            <a:solidFill>
              <a:srgbClr val="3366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2214" y="6971"/>
              <a:ext cx="1980" cy="1980"/>
              <a:chOff x="2214" y="6971"/>
              <a:chExt cx="1980" cy="1980"/>
            </a:xfrm>
          </p:grpSpPr>
          <p:sp>
            <p:nvSpPr>
              <p:cNvPr id="12" name="Oval 9"/>
              <p:cNvSpPr>
                <a:spLocks noChangeArrowheads="1"/>
              </p:cNvSpPr>
              <p:nvPr/>
            </p:nvSpPr>
            <p:spPr bwMode="auto">
              <a:xfrm>
                <a:off x="2214" y="6971"/>
                <a:ext cx="1980" cy="1980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" name="Oval 10"/>
              <p:cNvSpPr>
                <a:spLocks noChangeArrowheads="1"/>
              </p:cNvSpPr>
              <p:nvPr/>
            </p:nvSpPr>
            <p:spPr bwMode="auto">
              <a:xfrm>
                <a:off x="2394" y="7151"/>
                <a:ext cx="1620" cy="1620"/>
              </a:xfrm>
              <a:prstGeom prst="ellipse">
                <a:avLst/>
              </a:prstGeom>
              <a:solidFill>
                <a:srgbClr val="C0C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8154" y="7151"/>
              <a:ext cx="1980" cy="1980"/>
              <a:chOff x="8154" y="7151"/>
              <a:chExt cx="1980" cy="1980"/>
            </a:xfrm>
          </p:grpSpPr>
          <p:sp>
            <p:nvSpPr>
              <p:cNvPr id="10" name="Oval 12"/>
              <p:cNvSpPr>
                <a:spLocks noChangeArrowheads="1"/>
              </p:cNvSpPr>
              <p:nvPr/>
            </p:nvSpPr>
            <p:spPr bwMode="auto">
              <a:xfrm>
                <a:off x="8154" y="7151"/>
                <a:ext cx="1980" cy="1980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" name="Oval 13"/>
              <p:cNvSpPr>
                <a:spLocks noChangeArrowheads="1"/>
              </p:cNvSpPr>
              <p:nvPr/>
            </p:nvSpPr>
            <p:spPr bwMode="auto">
              <a:xfrm>
                <a:off x="8334" y="7331"/>
                <a:ext cx="1620" cy="1620"/>
              </a:xfrm>
              <a:prstGeom prst="ellipse">
                <a:avLst/>
              </a:prstGeom>
              <a:solidFill>
                <a:srgbClr val="C0C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349359" y="5436096"/>
            <a:ext cx="6082030" cy="2525486"/>
            <a:chOff x="1314" y="2831"/>
            <a:chExt cx="12780" cy="3780"/>
          </a:xfrm>
        </p:grpSpPr>
        <p:grpSp>
          <p:nvGrpSpPr>
            <p:cNvPr id="15" name="Group 15"/>
            <p:cNvGrpSpPr>
              <a:grpSpLocks/>
            </p:cNvGrpSpPr>
            <p:nvPr/>
          </p:nvGrpSpPr>
          <p:grpSpPr bwMode="auto">
            <a:xfrm>
              <a:off x="1314" y="3371"/>
              <a:ext cx="12780" cy="2700"/>
              <a:chOff x="1314" y="3371"/>
              <a:chExt cx="12780" cy="2700"/>
            </a:xfrm>
          </p:grpSpPr>
          <p:grpSp>
            <p:nvGrpSpPr>
              <p:cNvPr id="26" name="Group 16"/>
              <p:cNvGrpSpPr>
                <a:grpSpLocks/>
              </p:cNvGrpSpPr>
              <p:nvPr/>
            </p:nvGrpSpPr>
            <p:grpSpPr bwMode="auto">
              <a:xfrm>
                <a:off x="1314" y="3371"/>
                <a:ext cx="12780" cy="2340"/>
                <a:chOff x="1314" y="3371"/>
                <a:chExt cx="12780" cy="2340"/>
              </a:xfrm>
            </p:grpSpPr>
            <p:sp>
              <p:nvSpPr>
                <p:cNvPr id="29" name="Rectangle 17"/>
                <p:cNvSpPr>
                  <a:spLocks noChangeArrowheads="1"/>
                </p:cNvSpPr>
                <p:nvPr/>
              </p:nvSpPr>
              <p:spPr bwMode="auto">
                <a:xfrm>
                  <a:off x="1314" y="4451"/>
                  <a:ext cx="1980" cy="1260"/>
                </a:xfrm>
                <a:prstGeom prst="rect">
                  <a:avLst/>
                </a:prstGeom>
                <a:solidFill>
                  <a:srgbClr val="FF99CC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0" name="Rectangle 18"/>
                <p:cNvSpPr>
                  <a:spLocks noChangeArrowheads="1"/>
                </p:cNvSpPr>
                <p:nvPr/>
              </p:nvSpPr>
              <p:spPr bwMode="auto">
                <a:xfrm>
                  <a:off x="3294" y="3371"/>
                  <a:ext cx="1620" cy="2340"/>
                </a:xfrm>
                <a:prstGeom prst="rect">
                  <a:avLst/>
                </a:prstGeom>
                <a:solidFill>
                  <a:srgbClr val="FF00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31" name="Group 19"/>
                <p:cNvGrpSpPr>
                  <a:grpSpLocks/>
                </p:cNvGrpSpPr>
                <p:nvPr/>
              </p:nvGrpSpPr>
              <p:grpSpPr bwMode="auto">
                <a:xfrm>
                  <a:off x="6354" y="3371"/>
                  <a:ext cx="3240" cy="2340"/>
                  <a:chOff x="5814" y="3371"/>
                  <a:chExt cx="3240" cy="2340"/>
                </a:xfrm>
              </p:grpSpPr>
              <p:sp>
                <p:nvSpPr>
                  <p:cNvPr id="37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5814" y="3371"/>
                    <a:ext cx="1620" cy="2340"/>
                  </a:xfrm>
                  <a:prstGeom prst="rect">
                    <a:avLst/>
                  </a:prstGeom>
                  <a:solidFill>
                    <a:srgbClr val="33CCCC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8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7434" y="3371"/>
                    <a:ext cx="1620" cy="2340"/>
                  </a:xfrm>
                  <a:prstGeom prst="rect">
                    <a:avLst/>
                  </a:prstGeom>
                  <a:solidFill>
                    <a:srgbClr val="33CCCC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2" name="Group 22"/>
                <p:cNvGrpSpPr>
                  <a:grpSpLocks/>
                </p:cNvGrpSpPr>
                <p:nvPr/>
              </p:nvGrpSpPr>
              <p:grpSpPr bwMode="auto">
                <a:xfrm>
                  <a:off x="10854" y="3371"/>
                  <a:ext cx="3240" cy="2340"/>
                  <a:chOff x="9054" y="3371"/>
                  <a:chExt cx="3240" cy="2340"/>
                </a:xfrm>
              </p:grpSpPr>
              <p:sp>
                <p:nvSpPr>
                  <p:cNvPr id="35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9054" y="3371"/>
                    <a:ext cx="3240" cy="2340"/>
                  </a:xfrm>
                  <a:prstGeom prst="rtTriangle">
                    <a:avLst/>
                  </a:prstGeom>
                  <a:solidFill>
                    <a:srgbClr val="00800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6" name="AutoShape 24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9054" y="3371"/>
                    <a:ext cx="3240" cy="2340"/>
                  </a:xfrm>
                  <a:prstGeom prst="rtTriangle">
                    <a:avLst/>
                  </a:prstGeom>
                  <a:solidFill>
                    <a:srgbClr val="00800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sp>
              <p:nvSpPr>
                <p:cNvPr id="33" name="Line 25"/>
                <p:cNvSpPr>
                  <a:spLocks noChangeShapeType="1"/>
                </p:cNvSpPr>
                <p:nvPr/>
              </p:nvSpPr>
              <p:spPr bwMode="auto">
                <a:xfrm>
                  <a:off x="4914" y="5711"/>
                  <a:ext cx="1440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4" name="Line 26"/>
                <p:cNvSpPr>
                  <a:spLocks noChangeShapeType="1"/>
                </p:cNvSpPr>
                <p:nvPr/>
              </p:nvSpPr>
              <p:spPr bwMode="auto">
                <a:xfrm>
                  <a:off x="9594" y="5711"/>
                  <a:ext cx="1440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27" name="AutoShape 27"/>
              <p:cNvSpPr>
                <a:spLocks noChangeArrowheads="1"/>
              </p:cNvSpPr>
              <p:nvPr/>
            </p:nvSpPr>
            <p:spPr bwMode="auto">
              <a:xfrm>
                <a:off x="9954" y="5351"/>
                <a:ext cx="540" cy="720"/>
              </a:xfrm>
              <a:prstGeom prst="diamond">
                <a:avLst/>
              </a:prstGeom>
              <a:solidFill>
                <a:srgbClr val="FF9933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AutoShape 28"/>
              <p:cNvSpPr>
                <a:spLocks noChangeArrowheads="1"/>
              </p:cNvSpPr>
              <p:nvPr/>
            </p:nvSpPr>
            <p:spPr bwMode="auto">
              <a:xfrm>
                <a:off x="5274" y="5351"/>
                <a:ext cx="540" cy="720"/>
              </a:xfrm>
              <a:prstGeom prst="diamond">
                <a:avLst/>
              </a:prstGeom>
              <a:solidFill>
                <a:srgbClr val="FF9933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6" name="AutoShape 29"/>
            <p:cNvSpPr>
              <a:spLocks noChangeArrowheads="1"/>
            </p:cNvSpPr>
            <p:nvPr/>
          </p:nvSpPr>
          <p:spPr bwMode="auto">
            <a:xfrm rot="10800000">
              <a:off x="1314" y="3911"/>
              <a:ext cx="720" cy="540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AutoShape 30"/>
            <p:cNvSpPr>
              <a:spLocks noChangeArrowheads="1"/>
            </p:cNvSpPr>
            <p:nvPr/>
          </p:nvSpPr>
          <p:spPr bwMode="auto">
            <a:xfrm>
              <a:off x="3294" y="2831"/>
              <a:ext cx="1620" cy="54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AutoShape 31"/>
            <p:cNvSpPr>
              <a:spLocks noChangeArrowheads="1"/>
            </p:cNvSpPr>
            <p:nvPr/>
          </p:nvSpPr>
          <p:spPr bwMode="auto">
            <a:xfrm rot="10800000">
              <a:off x="3474" y="3731"/>
              <a:ext cx="1080" cy="540"/>
            </a:xfrm>
            <a:prstGeom prst="triangle">
              <a:avLst>
                <a:gd name="adj" fmla="val 50000"/>
              </a:avLst>
            </a:prstGeom>
            <a:solidFill>
              <a:srgbClr val="FFCC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Oval 32"/>
            <p:cNvSpPr>
              <a:spLocks noChangeArrowheads="1"/>
            </p:cNvSpPr>
            <p:nvPr/>
          </p:nvSpPr>
          <p:spPr bwMode="auto">
            <a:xfrm>
              <a:off x="1494" y="5711"/>
              <a:ext cx="900" cy="900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Oval 33"/>
            <p:cNvSpPr>
              <a:spLocks noChangeArrowheads="1"/>
            </p:cNvSpPr>
            <p:nvPr/>
          </p:nvSpPr>
          <p:spPr bwMode="auto">
            <a:xfrm>
              <a:off x="2754" y="5711"/>
              <a:ext cx="900" cy="900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Oval 34"/>
            <p:cNvSpPr>
              <a:spLocks noChangeArrowheads="1"/>
            </p:cNvSpPr>
            <p:nvPr/>
          </p:nvSpPr>
          <p:spPr bwMode="auto">
            <a:xfrm>
              <a:off x="4014" y="5711"/>
              <a:ext cx="900" cy="900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Oval 35"/>
            <p:cNvSpPr>
              <a:spLocks noChangeArrowheads="1"/>
            </p:cNvSpPr>
            <p:nvPr/>
          </p:nvSpPr>
          <p:spPr bwMode="auto">
            <a:xfrm>
              <a:off x="6534" y="5711"/>
              <a:ext cx="900" cy="900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Oval 36"/>
            <p:cNvSpPr>
              <a:spLocks noChangeArrowheads="1"/>
            </p:cNvSpPr>
            <p:nvPr/>
          </p:nvSpPr>
          <p:spPr bwMode="auto">
            <a:xfrm>
              <a:off x="8514" y="5711"/>
              <a:ext cx="900" cy="900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Oval 37"/>
            <p:cNvSpPr>
              <a:spLocks noChangeArrowheads="1"/>
            </p:cNvSpPr>
            <p:nvPr/>
          </p:nvSpPr>
          <p:spPr bwMode="auto">
            <a:xfrm>
              <a:off x="11214" y="5711"/>
              <a:ext cx="900" cy="900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Oval 38"/>
            <p:cNvSpPr>
              <a:spLocks noChangeArrowheads="1"/>
            </p:cNvSpPr>
            <p:nvPr/>
          </p:nvSpPr>
          <p:spPr bwMode="auto">
            <a:xfrm>
              <a:off x="13014" y="5711"/>
              <a:ext cx="900" cy="900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9387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92124" y="254000"/>
            <a:ext cx="6105227" cy="8638480"/>
            <a:chOff x="1314" y="311"/>
            <a:chExt cx="6840" cy="10980"/>
          </a:xfrm>
        </p:grpSpPr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2214" y="1211"/>
              <a:ext cx="5220" cy="10080"/>
            </a:xfrm>
            <a:prstGeom prst="rect">
              <a:avLst/>
            </a:prstGeom>
            <a:solidFill>
              <a:srgbClr val="C0C0C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4014" y="9131"/>
              <a:ext cx="1440" cy="2160"/>
            </a:xfrm>
            <a:prstGeom prst="rect">
              <a:avLst/>
            </a:prstGeom>
            <a:solidFill>
              <a:srgbClr val="3366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2574" y="1571"/>
              <a:ext cx="4320" cy="8280"/>
              <a:chOff x="2574" y="1571"/>
              <a:chExt cx="4320" cy="8280"/>
            </a:xfrm>
          </p:grpSpPr>
          <p:sp>
            <p:nvSpPr>
              <p:cNvPr id="7" name="Rectangle 6"/>
              <p:cNvSpPr>
                <a:spLocks noChangeArrowheads="1"/>
              </p:cNvSpPr>
              <p:nvPr/>
            </p:nvSpPr>
            <p:spPr bwMode="auto">
              <a:xfrm>
                <a:off x="2574" y="8771"/>
                <a:ext cx="1080" cy="1080"/>
              </a:xfrm>
              <a:prstGeom prst="rect">
                <a:avLst/>
              </a:prstGeom>
              <a:solidFill>
                <a:srgbClr val="CC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8" name="Group 7"/>
              <p:cNvGrpSpPr>
                <a:grpSpLocks/>
              </p:cNvGrpSpPr>
              <p:nvPr/>
            </p:nvGrpSpPr>
            <p:grpSpPr bwMode="auto">
              <a:xfrm>
                <a:off x="2574" y="1571"/>
                <a:ext cx="4320" cy="8280"/>
                <a:chOff x="2574" y="1571"/>
                <a:chExt cx="4320" cy="8280"/>
              </a:xfrm>
            </p:grpSpPr>
            <p:grpSp>
              <p:nvGrpSpPr>
                <p:cNvPr id="9" name="Group 8"/>
                <p:cNvGrpSpPr>
                  <a:grpSpLocks/>
                </p:cNvGrpSpPr>
                <p:nvPr/>
              </p:nvGrpSpPr>
              <p:grpSpPr bwMode="auto">
                <a:xfrm>
                  <a:off x="2574" y="1571"/>
                  <a:ext cx="4320" cy="1080"/>
                  <a:chOff x="2574" y="2111"/>
                  <a:chExt cx="4320" cy="1080"/>
                </a:xfrm>
              </p:grpSpPr>
              <p:sp>
                <p:nvSpPr>
                  <p:cNvPr id="27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574" y="2111"/>
                    <a:ext cx="1080" cy="1080"/>
                  </a:xfrm>
                  <a:prstGeom prst="rect">
                    <a:avLst/>
                  </a:prstGeom>
                  <a:solidFill>
                    <a:srgbClr val="CCFFFF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8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4194" y="2111"/>
                    <a:ext cx="1080" cy="1080"/>
                  </a:xfrm>
                  <a:prstGeom prst="rect">
                    <a:avLst/>
                  </a:prstGeom>
                  <a:solidFill>
                    <a:srgbClr val="CCFFFF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9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5814" y="2111"/>
                    <a:ext cx="1080" cy="1080"/>
                  </a:xfrm>
                  <a:prstGeom prst="rect">
                    <a:avLst/>
                  </a:prstGeom>
                  <a:solidFill>
                    <a:srgbClr val="CCFFFF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" name="Group 12"/>
                <p:cNvGrpSpPr>
                  <a:grpSpLocks/>
                </p:cNvGrpSpPr>
                <p:nvPr/>
              </p:nvGrpSpPr>
              <p:grpSpPr bwMode="auto">
                <a:xfrm>
                  <a:off x="2574" y="3011"/>
                  <a:ext cx="4320" cy="1080"/>
                  <a:chOff x="2574" y="2111"/>
                  <a:chExt cx="4320" cy="1080"/>
                </a:xfrm>
              </p:grpSpPr>
              <p:sp>
                <p:nvSpPr>
                  <p:cNvPr id="24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2574" y="2111"/>
                    <a:ext cx="1080" cy="1080"/>
                  </a:xfrm>
                  <a:prstGeom prst="rect">
                    <a:avLst/>
                  </a:prstGeom>
                  <a:solidFill>
                    <a:srgbClr val="CCFFFF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5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4194" y="2111"/>
                    <a:ext cx="1080" cy="1080"/>
                  </a:xfrm>
                  <a:prstGeom prst="rect">
                    <a:avLst/>
                  </a:prstGeom>
                  <a:solidFill>
                    <a:srgbClr val="CCFFFF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6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5814" y="2111"/>
                    <a:ext cx="1080" cy="1080"/>
                  </a:xfrm>
                  <a:prstGeom prst="rect">
                    <a:avLst/>
                  </a:prstGeom>
                  <a:solidFill>
                    <a:srgbClr val="CCFFFF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" name="Group 16"/>
                <p:cNvGrpSpPr>
                  <a:grpSpLocks/>
                </p:cNvGrpSpPr>
                <p:nvPr/>
              </p:nvGrpSpPr>
              <p:grpSpPr bwMode="auto">
                <a:xfrm>
                  <a:off x="2574" y="4451"/>
                  <a:ext cx="4320" cy="1080"/>
                  <a:chOff x="2574" y="2111"/>
                  <a:chExt cx="4320" cy="1080"/>
                </a:xfrm>
              </p:grpSpPr>
              <p:sp>
                <p:nvSpPr>
                  <p:cNvPr id="21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2574" y="2111"/>
                    <a:ext cx="1080" cy="1080"/>
                  </a:xfrm>
                  <a:prstGeom prst="rect">
                    <a:avLst/>
                  </a:prstGeom>
                  <a:solidFill>
                    <a:srgbClr val="CCFFFF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2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4194" y="2111"/>
                    <a:ext cx="1080" cy="1080"/>
                  </a:xfrm>
                  <a:prstGeom prst="rect">
                    <a:avLst/>
                  </a:prstGeom>
                  <a:solidFill>
                    <a:srgbClr val="CCFFFF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3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5814" y="2111"/>
                    <a:ext cx="1080" cy="1080"/>
                  </a:xfrm>
                  <a:prstGeom prst="rect">
                    <a:avLst/>
                  </a:prstGeom>
                  <a:solidFill>
                    <a:srgbClr val="CCFFFF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" name="Group 20"/>
                <p:cNvGrpSpPr>
                  <a:grpSpLocks/>
                </p:cNvGrpSpPr>
                <p:nvPr/>
              </p:nvGrpSpPr>
              <p:grpSpPr bwMode="auto">
                <a:xfrm>
                  <a:off x="2574" y="5891"/>
                  <a:ext cx="4320" cy="1080"/>
                  <a:chOff x="2574" y="2111"/>
                  <a:chExt cx="4320" cy="1080"/>
                </a:xfrm>
              </p:grpSpPr>
              <p:sp>
                <p:nvSpPr>
                  <p:cNvPr id="18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574" y="2111"/>
                    <a:ext cx="1080" cy="1080"/>
                  </a:xfrm>
                  <a:prstGeom prst="rect">
                    <a:avLst/>
                  </a:prstGeom>
                  <a:solidFill>
                    <a:srgbClr val="CCFFFF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9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4194" y="2111"/>
                    <a:ext cx="1080" cy="1080"/>
                  </a:xfrm>
                  <a:prstGeom prst="rect">
                    <a:avLst/>
                  </a:prstGeom>
                  <a:solidFill>
                    <a:srgbClr val="CCFFFF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0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5814" y="2111"/>
                    <a:ext cx="1080" cy="1080"/>
                  </a:xfrm>
                  <a:prstGeom prst="rect">
                    <a:avLst/>
                  </a:prstGeom>
                  <a:solidFill>
                    <a:srgbClr val="CCFFFF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3" name="Group 24"/>
                <p:cNvGrpSpPr>
                  <a:grpSpLocks/>
                </p:cNvGrpSpPr>
                <p:nvPr/>
              </p:nvGrpSpPr>
              <p:grpSpPr bwMode="auto">
                <a:xfrm>
                  <a:off x="2574" y="7331"/>
                  <a:ext cx="4320" cy="1080"/>
                  <a:chOff x="2574" y="2111"/>
                  <a:chExt cx="4320" cy="1080"/>
                </a:xfrm>
              </p:grpSpPr>
              <p:sp>
                <p:nvSpPr>
                  <p:cNvPr id="15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2574" y="2111"/>
                    <a:ext cx="1080" cy="1080"/>
                  </a:xfrm>
                  <a:prstGeom prst="rect">
                    <a:avLst/>
                  </a:prstGeom>
                  <a:solidFill>
                    <a:srgbClr val="CCFFFF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6" name="Rectangle 26"/>
                  <p:cNvSpPr>
                    <a:spLocks noChangeArrowheads="1"/>
                  </p:cNvSpPr>
                  <p:nvPr/>
                </p:nvSpPr>
                <p:spPr bwMode="auto">
                  <a:xfrm>
                    <a:off x="4194" y="2111"/>
                    <a:ext cx="1080" cy="1080"/>
                  </a:xfrm>
                  <a:prstGeom prst="rect">
                    <a:avLst/>
                  </a:prstGeom>
                  <a:solidFill>
                    <a:srgbClr val="CCFFFF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7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5814" y="2111"/>
                    <a:ext cx="1080" cy="1080"/>
                  </a:xfrm>
                  <a:prstGeom prst="rect">
                    <a:avLst/>
                  </a:prstGeom>
                  <a:solidFill>
                    <a:srgbClr val="CCFFFF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sp>
              <p:nvSpPr>
                <p:cNvPr id="14" name="Rectangle 28"/>
                <p:cNvSpPr>
                  <a:spLocks noChangeArrowheads="1"/>
                </p:cNvSpPr>
                <p:nvPr/>
              </p:nvSpPr>
              <p:spPr bwMode="auto">
                <a:xfrm>
                  <a:off x="5814" y="8771"/>
                  <a:ext cx="1080" cy="1080"/>
                </a:xfrm>
                <a:prstGeom prst="rect">
                  <a:avLst/>
                </a:prstGeom>
                <a:solidFill>
                  <a:srgbClr val="CC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sp>
          <p:nvSpPr>
            <p:cNvPr id="6" name="AutoShape 29"/>
            <p:cNvSpPr>
              <a:spLocks noChangeArrowheads="1"/>
            </p:cNvSpPr>
            <p:nvPr/>
          </p:nvSpPr>
          <p:spPr bwMode="auto">
            <a:xfrm>
              <a:off x="1314" y="311"/>
              <a:ext cx="6840" cy="900"/>
            </a:xfrm>
            <a:prstGeom prst="triangle">
              <a:avLst>
                <a:gd name="adj" fmla="val 50000"/>
              </a:avLst>
            </a:prstGeom>
            <a:solidFill>
              <a:srgbClr val="FF99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4844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1763688"/>
            <a:ext cx="6640027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168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347564" y="394154"/>
            <a:ext cx="4457700" cy="8229600"/>
            <a:chOff x="2241" y="774"/>
            <a:chExt cx="8100" cy="15120"/>
          </a:xfrm>
        </p:grpSpPr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3321" y="4914"/>
              <a:ext cx="5940" cy="8280"/>
            </a:xfrm>
            <a:prstGeom prst="rect">
              <a:avLst/>
            </a:prstGeom>
            <a:solidFill>
              <a:srgbClr val="FF66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2241" y="4914"/>
              <a:ext cx="1080" cy="3420"/>
            </a:xfrm>
            <a:prstGeom prst="rect">
              <a:avLst/>
            </a:prstGeom>
            <a:solidFill>
              <a:srgbClr val="FF66CC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9261" y="4914"/>
              <a:ext cx="1080" cy="3420"/>
            </a:xfrm>
            <a:prstGeom prst="rect">
              <a:avLst/>
            </a:prstGeom>
            <a:solidFill>
              <a:srgbClr val="FF66CC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4401" y="13194"/>
              <a:ext cx="1440" cy="2700"/>
            </a:xfrm>
            <a:prstGeom prst="rect">
              <a:avLst/>
            </a:prstGeom>
            <a:solidFill>
              <a:srgbClr val="80808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6741" y="13194"/>
              <a:ext cx="1440" cy="2700"/>
            </a:xfrm>
            <a:prstGeom prst="rect">
              <a:avLst/>
            </a:prstGeom>
            <a:solidFill>
              <a:srgbClr val="80808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5661" y="4194"/>
              <a:ext cx="1440" cy="72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4761" y="1674"/>
              <a:ext cx="3240" cy="2520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4041" y="8334"/>
              <a:ext cx="4500" cy="4140"/>
            </a:xfrm>
            <a:prstGeom prst="rect">
              <a:avLst/>
            </a:prstGeom>
            <a:solidFill>
              <a:srgbClr val="00CC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4581" y="8694"/>
              <a:ext cx="3600" cy="3420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AutoShape 12"/>
            <p:cNvSpPr>
              <a:spLocks noChangeArrowheads="1"/>
            </p:cNvSpPr>
            <p:nvPr/>
          </p:nvSpPr>
          <p:spPr bwMode="auto">
            <a:xfrm rot="5400000">
              <a:off x="4131" y="5004"/>
              <a:ext cx="2160" cy="2340"/>
            </a:xfrm>
            <a:prstGeom prst="triangle">
              <a:avLst>
                <a:gd name="adj" fmla="val 50000"/>
              </a:avLst>
            </a:prstGeom>
            <a:solidFill>
              <a:srgbClr val="00808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AutoShape 13"/>
            <p:cNvSpPr>
              <a:spLocks noChangeArrowheads="1"/>
            </p:cNvSpPr>
            <p:nvPr/>
          </p:nvSpPr>
          <p:spPr bwMode="auto">
            <a:xfrm rot="16200000">
              <a:off x="6291" y="5004"/>
              <a:ext cx="2160" cy="2340"/>
            </a:xfrm>
            <a:prstGeom prst="triangle">
              <a:avLst>
                <a:gd name="adj" fmla="val 50000"/>
              </a:avLst>
            </a:prstGeom>
            <a:solidFill>
              <a:srgbClr val="00808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5661" y="3474"/>
              <a:ext cx="1440" cy="360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AutoShape 15"/>
            <p:cNvSpPr>
              <a:spLocks noChangeArrowheads="1"/>
            </p:cNvSpPr>
            <p:nvPr/>
          </p:nvSpPr>
          <p:spPr bwMode="auto">
            <a:xfrm>
              <a:off x="6021" y="2034"/>
              <a:ext cx="450" cy="1170"/>
            </a:xfrm>
            <a:prstGeom prst="triangle">
              <a:avLst>
                <a:gd name="adj" fmla="val 50000"/>
              </a:avLst>
            </a:prstGeom>
            <a:solidFill>
              <a:srgbClr val="FF9933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6741" y="1854"/>
              <a:ext cx="720" cy="720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5121" y="1854"/>
              <a:ext cx="720" cy="720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Oval 18"/>
            <p:cNvSpPr>
              <a:spLocks noChangeArrowheads="1"/>
            </p:cNvSpPr>
            <p:nvPr/>
          </p:nvSpPr>
          <p:spPr bwMode="auto">
            <a:xfrm>
              <a:off x="7281" y="774"/>
              <a:ext cx="900" cy="900"/>
            </a:xfrm>
            <a:prstGeom prst="ellipse">
              <a:avLst/>
            </a:prstGeom>
            <a:solidFill>
              <a:srgbClr val="CC66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4581" y="774"/>
              <a:ext cx="900" cy="900"/>
            </a:xfrm>
            <a:prstGeom prst="ellipse">
              <a:avLst/>
            </a:prstGeom>
            <a:solidFill>
              <a:srgbClr val="CC66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5481" y="774"/>
              <a:ext cx="900" cy="900"/>
            </a:xfrm>
            <a:prstGeom prst="ellipse">
              <a:avLst/>
            </a:prstGeom>
            <a:solidFill>
              <a:srgbClr val="CC66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Oval 21"/>
            <p:cNvSpPr>
              <a:spLocks noChangeArrowheads="1"/>
            </p:cNvSpPr>
            <p:nvPr/>
          </p:nvSpPr>
          <p:spPr bwMode="auto">
            <a:xfrm>
              <a:off x="6381" y="774"/>
              <a:ext cx="900" cy="900"/>
            </a:xfrm>
            <a:prstGeom prst="ellipse">
              <a:avLst/>
            </a:prstGeom>
            <a:solidFill>
              <a:srgbClr val="CC66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1441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32" y="258165"/>
            <a:ext cx="4842538" cy="8627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83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7210" y="2032187"/>
            <a:ext cx="6141528" cy="4790515"/>
            <a:chOff x="1134" y="1571"/>
            <a:chExt cx="13860" cy="9180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134" y="1571"/>
              <a:ext cx="13860" cy="9180"/>
              <a:chOff x="1134" y="1571"/>
              <a:chExt cx="13860" cy="9180"/>
            </a:xfrm>
          </p:grpSpPr>
          <p:sp>
            <p:nvSpPr>
              <p:cNvPr id="7" name="AutoShape 5"/>
              <p:cNvSpPr>
                <a:spLocks noChangeArrowheads="1"/>
              </p:cNvSpPr>
              <p:nvPr/>
            </p:nvSpPr>
            <p:spPr bwMode="auto">
              <a:xfrm rot="-1783231">
                <a:off x="2574" y="1751"/>
                <a:ext cx="720" cy="1260"/>
              </a:xfrm>
              <a:prstGeom prst="triangle">
                <a:avLst>
                  <a:gd name="adj" fmla="val 50000"/>
                </a:avLst>
              </a:prstGeom>
              <a:solidFill>
                <a:srgbClr val="80808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8" name="Group 6"/>
              <p:cNvGrpSpPr>
                <a:grpSpLocks/>
              </p:cNvGrpSpPr>
              <p:nvPr/>
            </p:nvGrpSpPr>
            <p:grpSpPr bwMode="auto">
              <a:xfrm>
                <a:off x="1134" y="1571"/>
                <a:ext cx="13860" cy="9180"/>
                <a:chOff x="1134" y="1571"/>
                <a:chExt cx="13860" cy="9180"/>
              </a:xfrm>
            </p:grpSpPr>
            <p:grpSp>
              <p:nvGrpSpPr>
                <p:cNvPr id="9" name="Group 7"/>
                <p:cNvGrpSpPr>
                  <a:grpSpLocks/>
                </p:cNvGrpSpPr>
                <p:nvPr/>
              </p:nvGrpSpPr>
              <p:grpSpPr bwMode="auto">
                <a:xfrm>
                  <a:off x="2394" y="1571"/>
                  <a:ext cx="12600" cy="9180"/>
                  <a:chOff x="2394" y="1571"/>
                  <a:chExt cx="12600" cy="9180"/>
                </a:xfrm>
              </p:grpSpPr>
              <p:sp>
                <p:nvSpPr>
                  <p:cNvPr id="26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2394" y="2651"/>
                    <a:ext cx="3600" cy="360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7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5274" y="4451"/>
                    <a:ext cx="8640" cy="3600"/>
                  </a:xfrm>
                  <a:prstGeom prst="ellipse">
                    <a:avLst/>
                  </a:prstGeom>
                  <a:solidFill>
                    <a:srgbClr val="C0C0C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8" name="AutoShape 10"/>
                  <p:cNvSpPr>
                    <a:spLocks noChangeArrowheads="1"/>
                  </p:cNvSpPr>
                  <p:nvPr/>
                </p:nvSpPr>
                <p:spPr bwMode="auto">
                  <a:xfrm rot="1294078">
                    <a:off x="14274" y="2291"/>
                    <a:ext cx="720" cy="3960"/>
                  </a:xfrm>
                  <a:prstGeom prst="diamond">
                    <a:avLst/>
                  </a:prstGeom>
                  <a:solidFill>
                    <a:srgbClr val="80808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9" name="AutoShape 11"/>
                  <p:cNvSpPr>
                    <a:spLocks noChangeArrowheads="1"/>
                  </p:cNvSpPr>
                  <p:nvPr/>
                </p:nvSpPr>
                <p:spPr bwMode="auto">
                  <a:xfrm rot="1256082">
                    <a:off x="5505" y="7307"/>
                    <a:ext cx="720" cy="28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0" name="AutoShape 12"/>
                  <p:cNvSpPr>
                    <a:spLocks noChangeArrowheads="1"/>
                  </p:cNvSpPr>
                  <p:nvPr/>
                </p:nvSpPr>
                <p:spPr bwMode="auto">
                  <a:xfrm rot="1256082">
                    <a:off x="10314" y="7871"/>
                    <a:ext cx="720" cy="28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1" name="AutoShape 13"/>
                  <p:cNvSpPr>
                    <a:spLocks noChangeArrowheads="1"/>
                  </p:cNvSpPr>
                  <p:nvPr/>
                </p:nvSpPr>
                <p:spPr bwMode="auto">
                  <a:xfrm rot="-828192">
                    <a:off x="12114" y="7691"/>
                    <a:ext cx="720" cy="28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5360" name="AutoShape 14"/>
                  <p:cNvSpPr>
                    <a:spLocks noChangeArrowheads="1"/>
                  </p:cNvSpPr>
                  <p:nvPr/>
                </p:nvSpPr>
                <p:spPr bwMode="auto">
                  <a:xfrm rot="-828192">
                    <a:off x="7254" y="7691"/>
                    <a:ext cx="720" cy="28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5361" name="AutoShape 15"/>
                  <p:cNvSpPr>
                    <a:spLocks noChangeArrowheads="1"/>
                  </p:cNvSpPr>
                  <p:nvPr/>
                </p:nvSpPr>
                <p:spPr bwMode="auto">
                  <a:xfrm rot="1296665">
                    <a:off x="4734" y="1571"/>
                    <a:ext cx="720" cy="126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8080"/>
                  </a:solidFill>
                  <a:ln w="381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" name="Group 16"/>
                <p:cNvGrpSpPr>
                  <a:grpSpLocks/>
                </p:cNvGrpSpPr>
                <p:nvPr/>
              </p:nvGrpSpPr>
              <p:grpSpPr bwMode="auto">
                <a:xfrm>
                  <a:off x="1134" y="3551"/>
                  <a:ext cx="5940" cy="2070"/>
                  <a:chOff x="1134" y="3551"/>
                  <a:chExt cx="5940" cy="2070"/>
                </a:xfrm>
              </p:grpSpPr>
              <p:sp>
                <p:nvSpPr>
                  <p:cNvPr id="11" name="Oval 17"/>
                  <p:cNvSpPr>
                    <a:spLocks noChangeArrowheads="1"/>
                  </p:cNvSpPr>
                  <p:nvPr/>
                </p:nvSpPr>
                <p:spPr bwMode="auto">
                  <a:xfrm>
                    <a:off x="3114" y="3551"/>
                    <a:ext cx="720" cy="1080"/>
                  </a:xfrm>
                  <a:prstGeom prst="ellipse">
                    <a:avLst/>
                  </a:prstGeom>
                  <a:solidFill>
                    <a:srgbClr val="99CC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2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4374" y="3551"/>
                    <a:ext cx="720" cy="1080"/>
                  </a:xfrm>
                  <a:prstGeom prst="ellipse">
                    <a:avLst/>
                  </a:prstGeom>
                  <a:solidFill>
                    <a:srgbClr val="99CC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3" name="Oval 1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14" y="4451"/>
                    <a:ext cx="360" cy="72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14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3654" y="5351"/>
                    <a:ext cx="1080" cy="270"/>
                    <a:chOff x="3654" y="5351"/>
                    <a:chExt cx="1080" cy="270"/>
                  </a:xfrm>
                </p:grpSpPr>
                <p:sp>
                  <p:nvSpPr>
                    <p:cNvPr id="24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54" y="5351"/>
                      <a:ext cx="1080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" name="AutoShape 22"/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014" y="5171"/>
                      <a:ext cx="270" cy="630"/>
                    </a:xfrm>
                    <a:prstGeom prst="flowChartDelay">
                      <a:avLst/>
                    </a:prstGeom>
                    <a:solidFill>
                      <a:srgbClr val="FF0000"/>
                    </a:solidFill>
                    <a:ln w="381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5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1134" y="3731"/>
                    <a:ext cx="5940" cy="1800"/>
                    <a:chOff x="1134" y="3731"/>
                    <a:chExt cx="5940" cy="1800"/>
                  </a:xfrm>
                </p:grpSpPr>
                <p:sp>
                  <p:nvSpPr>
                    <p:cNvPr id="18" name="Line 2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734" y="3731"/>
                      <a:ext cx="2340" cy="126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" name="Line 2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734" y="4451"/>
                      <a:ext cx="2340" cy="54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34" y="4991"/>
                      <a:ext cx="2340" cy="36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674" y="4271"/>
                      <a:ext cx="1980" cy="72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" name="Line 2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54" y="4991"/>
                      <a:ext cx="1800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" name="Line 2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134" y="4991"/>
                      <a:ext cx="2520" cy="54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6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4554" y="3911"/>
                    <a:ext cx="540" cy="54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7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3294" y="3911"/>
                    <a:ext cx="540" cy="54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4" name="AutoShape 32"/>
            <p:cNvSpPr>
              <a:spLocks noChangeArrowheads="1"/>
            </p:cNvSpPr>
            <p:nvPr/>
          </p:nvSpPr>
          <p:spPr bwMode="auto">
            <a:xfrm>
              <a:off x="5994" y="5171"/>
              <a:ext cx="4140" cy="720"/>
            </a:xfrm>
            <a:prstGeom prst="cloudCallout">
              <a:avLst>
                <a:gd name="adj1" fmla="val 8431"/>
                <a:gd name="adj2" fmla="val 70000"/>
              </a:avLst>
            </a:prstGeom>
            <a:solidFill>
              <a:srgbClr val="333333"/>
            </a:solidFill>
            <a:ln w="38100">
              <a:solidFill>
                <a:srgbClr val="C0C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AutoShape 33"/>
            <p:cNvSpPr>
              <a:spLocks noChangeArrowheads="1"/>
            </p:cNvSpPr>
            <p:nvPr/>
          </p:nvSpPr>
          <p:spPr bwMode="auto">
            <a:xfrm>
              <a:off x="8334" y="6971"/>
              <a:ext cx="1620" cy="360"/>
            </a:xfrm>
            <a:prstGeom prst="cloudCallout">
              <a:avLst>
                <a:gd name="adj1" fmla="val 132653"/>
                <a:gd name="adj2" fmla="val -110000"/>
              </a:avLst>
            </a:prstGeom>
            <a:solidFill>
              <a:srgbClr val="808080"/>
            </a:solidFill>
            <a:ln w="38100">
              <a:solidFill>
                <a:srgbClr val="C0C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AutoShape 34"/>
            <p:cNvSpPr>
              <a:spLocks noChangeArrowheads="1"/>
            </p:cNvSpPr>
            <p:nvPr/>
          </p:nvSpPr>
          <p:spPr bwMode="auto">
            <a:xfrm>
              <a:off x="10134" y="6071"/>
              <a:ext cx="1800" cy="900"/>
            </a:xfrm>
            <a:prstGeom prst="cloudCallout">
              <a:avLst>
                <a:gd name="adj1" fmla="val 114389"/>
                <a:gd name="adj2" fmla="val -74000"/>
              </a:avLst>
            </a:prstGeom>
            <a:solidFill>
              <a:srgbClr val="969696"/>
            </a:solidFill>
            <a:ln w="38100">
              <a:solidFill>
                <a:srgbClr val="C0C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322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35984" y="1595841"/>
            <a:ext cx="5640015" cy="4995118"/>
            <a:chOff x="2754" y="491"/>
            <a:chExt cx="11520" cy="9360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>
              <a:off x="2754" y="7151"/>
              <a:ext cx="11520" cy="270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AutoShape 4"/>
            <p:cNvSpPr>
              <a:spLocks noChangeArrowheads="1"/>
            </p:cNvSpPr>
            <p:nvPr/>
          </p:nvSpPr>
          <p:spPr bwMode="auto">
            <a:xfrm>
              <a:off x="8694" y="1751"/>
              <a:ext cx="4500" cy="5400"/>
            </a:xfrm>
            <a:prstGeom prst="rtTriangle">
              <a:avLst/>
            </a:prstGeom>
            <a:solidFill>
              <a:srgbClr val="00FF99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 flipH="1">
              <a:off x="4194" y="1751"/>
              <a:ext cx="4500" cy="5400"/>
            </a:xfrm>
            <a:prstGeom prst="rtTriangle">
              <a:avLst/>
            </a:prstGeom>
            <a:solidFill>
              <a:srgbClr val="00FF99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 rot="5400000">
              <a:off x="8874" y="311"/>
              <a:ext cx="1260" cy="162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4012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74846" y="131640"/>
            <a:ext cx="6482546" cy="8760840"/>
            <a:chOff x="2421" y="2754"/>
            <a:chExt cx="8100" cy="9360"/>
          </a:xfrm>
        </p:grpSpPr>
        <p:sp>
          <p:nvSpPr>
            <p:cNvPr id="3" name="Oval 3"/>
            <p:cNvSpPr>
              <a:spLocks noChangeArrowheads="1"/>
            </p:cNvSpPr>
            <p:nvPr/>
          </p:nvSpPr>
          <p:spPr bwMode="auto">
            <a:xfrm>
              <a:off x="2421" y="7254"/>
              <a:ext cx="540" cy="540"/>
            </a:xfrm>
            <a:prstGeom prst="ellipse">
              <a:avLst/>
            </a:prstGeom>
            <a:solidFill>
              <a:srgbClr val="CC66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2961" y="2754"/>
              <a:ext cx="7560" cy="9360"/>
              <a:chOff x="2961" y="2754"/>
              <a:chExt cx="7560" cy="9360"/>
            </a:xfrm>
          </p:grpSpPr>
          <p:sp>
            <p:nvSpPr>
              <p:cNvPr id="5" name="Oval 5"/>
              <p:cNvSpPr>
                <a:spLocks noChangeArrowheads="1"/>
              </p:cNvSpPr>
              <p:nvPr/>
            </p:nvSpPr>
            <p:spPr bwMode="auto">
              <a:xfrm>
                <a:off x="6561" y="4194"/>
                <a:ext cx="720" cy="720"/>
              </a:xfrm>
              <a:prstGeom prst="ellipse">
                <a:avLst/>
              </a:prstGeom>
              <a:solidFill>
                <a:srgbClr val="CC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" name="Oval 6"/>
              <p:cNvSpPr>
                <a:spLocks noChangeArrowheads="1"/>
              </p:cNvSpPr>
              <p:nvPr/>
            </p:nvSpPr>
            <p:spPr bwMode="auto">
              <a:xfrm>
                <a:off x="4221" y="4194"/>
                <a:ext cx="720" cy="720"/>
              </a:xfrm>
              <a:prstGeom prst="ellipse">
                <a:avLst/>
              </a:prstGeom>
              <a:solidFill>
                <a:srgbClr val="CC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" name="AutoShape 7"/>
              <p:cNvSpPr>
                <a:spLocks noChangeArrowheads="1"/>
              </p:cNvSpPr>
              <p:nvPr/>
            </p:nvSpPr>
            <p:spPr bwMode="auto">
              <a:xfrm>
                <a:off x="4941" y="3294"/>
                <a:ext cx="1620" cy="1080"/>
              </a:xfrm>
              <a:prstGeom prst="triangle">
                <a:avLst>
                  <a:gd name="adj" fmla="val 50000"/>
                </a:avLst>
              </a:prstGeom>
              <a:solidFill>
                <a:srgbClr val="99CC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" name="Oval 8"/>
              <p:cNvSpPr>
                <a:spLocks noChangeArrowheads="1"/>
              </p:cNvSpPr>
              <p:nvPr/>
            </p:nvSpPr>
            <p:spPr bwMode="auto">
              <a:xfrm>
                <a:off x="5481" y="2754"/>
                <a:ext cx="540" cy="540"/>
              </a:xfrm>
              <a:prstGeom prst="ellipse">
                <a:avLst/>
              </a:prstGeom>
              <a:solidFill>
                <a:srgbClr val="808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9" name="Group 9"/>
              <p:cNvGrpSpPr>
                <a:grpSpLocks/>
              </p:cNvGrpSpPr>
              <p:nvPr/>
            </p:nvGrpSpPr>
            <p:grpSpPr bwMode="auto">
              <a:xfrm>
                <a:off x="4581" y="4374"/>
                <a:ext cx="2340" cy="2340"/>
                <a:chOff x="4581" y="4374"/>
                <a:chExt cx="2340" cy="2340"/>
              </a:xfrm>
            </p:grpSpPr>
            <p:sp>
              <p:nvSpPr>
                <p:cNvPr id="43" name="Oval 10"/>
                <p:cNvSpPr>
                  <a:spLocks noChangeArrowheads="1"/>
                </p:cNvSpPr>
                <p:nvPr/>
              </p:nvSpPr>
              <p:spPr bwMode="auto">
                <a:xfrm>
                  <a:off x="4581" y="4374"/>
                  <a:ext cx="2340" cy="2340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4" name="Oval 11"/>
                <p:cNvSpPr>
                  <a:spLocks noChangeArrowheads="1"/>
                </p:cNvSpPr>
                <p:nvPr/>
              </p:nvSpPr>
              <p:spPr bwMode="auto">
                <a:xfrm>
                  <a:off x="5301" y="5454"/>
                  <a:ext cx="900" cy="900"/>
                </a:xfrm>
                <a:prstGeom prst="ellipse">
                  <a:avLst/>
                </a:prstGeom>
                <a:solidFill>
                  <a:srgbClr val="FFCC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5" name="Oval 12"/>
                <p:cNvSpPr>
                  <a:spLocks noChangeArrowheads="1"/>
                </p:cNvSpPr>
                <p:nvPr/>
              </p:nvSpPr>
              <p:spPr bwMode="auto">
                <a:xfrm>
                  <a:off x="5661" y="5994"/>
                  <a:ext cx="180" cy="18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6" name="Oval 13"/>
                <p:cNvSpPr>
                  <a:spLocks noChangeArrowheads="1"/>
                </p:cNvSpPr>
                <p:nvPr/>
              </p:nvSpPr>
              <p:spPr bwMode="auto">
                <a:xfrm>
                  <a:off x="5661" y="5634"/>
                  <a:ext cx="180" cy="18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7" name="Oval 14"/>
                <p:cNvSpPr>
                  <a:spLocks noChangeArrowheads="1"/>
                </p:cNvSpPr>
                <p:nvPr/>
              </p:nvSpPr>
              <p:spPr bwMode="auto">
                <a:xfrm>
                  <a:off x="5121" y="5094"/>
                  <a:ext cx="360" cy="360"/>
                </a:xfrm>
                <a:prstGeom prst="ellipse">
                  <a:avLst/>
                </a:prstGeom>
                <a:solidFill>
                  <a:srgbClr val="33CCCC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8" name="Oval 15"/>
                <p:cNvSpPr>
                  <a:spLocks noChangeArrowheads="1"/>
                </p:cNvSpPr>
                <p:nvPr/>
              </p:nvSpPr>
              <p:spPr bwMode="auto">
                <a:xfrm>
                  <a:off x="6021" y="5094"/>
                  <a:ext cx="360" cy="360"/>
                </a:xfrm>
                <a:prstGeom prst="ellipse">
                  <a:avLst/>
                </a:prstGeom>
                <a:solidFill>
                  <a:srgbClr val="33CCCC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9" name="Oval 16"/>
                <p:cNvSpPr>
                  <a:spLocks noChangeArrowheads="1"/>
                </p:cNvSpPr>
                <p:nvPr/>
              </p:nvSpPr>
              <p:spPr bwMode="auto">
                <a:xfrm>
                  <a:off x="6201" y="5274"/>
                  <a:ext cx="180" cy="18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50" name="Oval 17"/>
                <p:cNvSpPr>
                  <a:spLocks noChangeArrowheads="1"/>
                </p:cNvSpPr>
                <p:nvPr/>
              </p:nvSpPr>
              <p:spPr bwMode="auto">
                <a:xfrm>
                  <a:off x="5301" y="5274"/>
                  <a:ext cx="180" cy="18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10" name="Group 18"/>
              <p:cNvGrpSpPr>
                <a:grpSpLocks/>
              </p:cNvGrpSpPr>
              <p:nvPr/>
            </p:nvGrpSpPr>
            <p:grpSpPr bwMode="auto">
              <a:xfrm>
                <a:off x="2961" y="3474"/>
                <a:ext cx="7560" cy="8640"/>
                <a:chOff x="2961" y="3474"/>
                <a:chExt cx="7560" cy="8640"/>
              </a:xfrm>
            </p:grpSpPr>
            <p:sp>
              <p:nvSpPr>
                <p:cNvPr id="11" name="AutoShape 19"/>
                <p:cNvSpPr>
                  <a:spLocks noChangeArrowheads="1"/>
                </p:cNvSpPr>
                <p:nvPr/>
              </p:nvSpPr>
              <p:spPr bwMode="auto">
                <a:xfrm rot="3072480">
                  <a:off x="6201" y="6534"/>
                  <a:ext cx="1080" cy="72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" name="AutoShape 20"/>
                <p:cNvSpPr>
                  <a:spLocks noChangeArrowheads="1"/>
                </p:cNvSpPr>
                <p:nvPr/>
              </p:nvSpPr>
              <p:spPr bwMode="auto">
                <a:xfrm>
                  <a:off x="5841" y="6714"/>
                  <a:ext cx="1980" cy="2520"/>
                </a:xfrm>
                <a:prstGeom prst="rtTriangle">
                  <a:avLst/>
                </a:prstGeom>
                <a:solidFill>
                  <a:srgbClr val="CC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" name="AutoShape 21"/>
                <p:cNvSpPr>
                  <a:spLocks noChangeArrowheads="1"/>
                </p:cNvSpPr>
                <p:nvPr/>
              </p:nvSpPr>
              <p:spPr bwMode="auto">
                <a:xfrm flipH="1">
                  <a:off x="3681" y="6714"/>
                  <a:ext cx="1980" cy="2520"/>
                </a:xfrm>
                <a:prstGeom prst="rtTriangle">
                  <a:avLst/>
                </a:prstGeom>
                <a:solidFill>
                  <a:srgbClr val="CC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" name="Oval 22"/>
                <p:cNvSpPr>
                  <a:spLocks noChangeArrowheads="1"/>
                </p:cNvSpPr>
                <p:nvPr/>
              </p:nvSpPr>
              <p:spPr bwMode="auto">
                <a:xfrm>
                  <a:off x="5301" y="7254"/>
                  <a:ext cx="360" cy="360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" name="Oval 23"/>
                <p:cNvSpPr>
                  <a:spLocks noChangeArrowheads="1"/>
                </p:cNvSpPr>
                <p:nvPr/>
              </p:nvSpPr>
              <p:spPr bwMode="auto">
                <a:xfrm>
                  <a:off x="5301" y="7794"/>
                  <a:ext cx="360" cy="360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" name="Oval 24"/>
                <p:cNvSpPr>
                  <a:spLocks noChangeArrowheads="1"/>
                </p:cNvSpPr>
                <p:nvPr/>
              </p:nvSpPr>
              <p:spPr bwMode="auto">
                <a:xfrm>
                  <a:off x="5301" y="8334"/>
                  <a:ext cx="360" cy="360"/>
                </a:xfrm>
                <a:prstGeom prst="ellipse">
                  <a:avLst/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" name="AutoShape 25"/>
                <p:cNvSpPr>
                  <a:spLocks noChangeArrowheads="1"/>
                </p:cNvSpPr>
                <p:nvPr/>
              </p:nvSpPr>
              <p:spPr bwMode="auto">
                <a:xfrm rot="-3116491">
                  <a:off x="4221" y="6534"/>
                  <a:ext cx="1080" cy="72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" name="Rectangle 26"/>
                <p:cNvSpPr>
                  <a:spLocks noChangeArrowheads="1"/>
                </p:cNvSpPr>
                <p:nvPr/>
              </p:nvSpPr>
              <p:spPr bwMode="auto">
                <a:xfrm rot="848990">
                  <a:off x="7101" y="6894"/>
                  <a:ext cx="1417" cy="900"/>
                </a:xfrm>
                <a:prstGeom prst="rect">
                  <a:avLst/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" name="Rectangle 27"/>
                <p:cNvSpPr>
                  <a:spLocks noChangeArrowheads="1"/>
                </p:cNvSpPr>
                <p:nvPr/>
              </p:nvSpPr>
              <p:spPr bwMode="auto">
                <a:xfrm rot="-774788">
                  <a:off x="2961" y="6894"/>
                  <a:ext cx="1417" cy="900"/>
                </a:xfrm>
                <a:prstGeom prst="rect">
                  <a:avLst/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Oval 28"/>
                <p:cNvSpPr>
                  <a:spLocks noChangeArrowheads="1"/>
                </p:cNvSpPr>
                <p:nvPr/>
              </p:nvSpPr>
              <p:spPr bwMode="auto">
                <a:xfrm>
                  <a:off x="8541" y="7254"/>
                  <a:ext cx="540" cy="540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" name="Rectangle 29"/>
                <p:cNvSpPr>
                  <a:spLocks noChangeArrowheads="1"/>
                </p:cNvSpPr>
                <p:nvPr/>
              </p:nvSpPr>
              <p:spPr bwMode="auto">
                <a:xfrm rot="5400000">
                  <a:off x="5661" y="9594"/>
                  <a:ext cx="1980" cy="1620"/>
                </a:xfrm>
                <a:prstGeom prst="rect">
                  <a:avLst/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Rectangle 30"/>
                <p:cNvSpPr>
                  <a:spLocks noChangeArrowheads="1"/>
                </p:cNvSpPr>
                <p:nvPr/>
              </p:nvSpPr>
              <p:spPr bwMode="auto">
                <a:xfrm rot="5400000">
                  <a:off x="3861" y="9594"/>
                  <a:ext cx="1980" cy="1620"/>
                </a:xfrm>
                <a:prstGeom prst="rect">
                  <a:avLst/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Rectangle 31"/>
                <p:cNvSpPr>
                  <a:spLocks noChangeArrowheads="1"/>
                </p:cNvSpPr>
                <p:nvPr/>
              </p:nvSpPr>
              <p:spPr bwMode="auto">
                <a:xfrm>
                  <a:off x="6741" y="9774"/>
                  <a:ext cx="720" cy="720"/>
                </a:xfrm>
                <a:prstGeom prst="rect">
                  <a:avLst/>
                </a:prstGeom>
                <a:solidFill>
                  <a:srgbClr val="CC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Rectangle 32"/>
                <p:cNvSpPr>
                  <a:spLocks noChangeArrowheads="1"/>
                </p:cNvSpPr>
                <p:nvPr/>
              </p:nvSpPr>
              <p:spPr bwMode="auto">
                <a:xfrm>
                  <a:off x="4041" y="9774"/>
                  <a:ext cx="720" cy="720"/>
                </a:xfrm>
                <a:prstGeom prst="rect">
                  <a:avLst/>
                </a:prstGeom>
                <a:solidFill>
                  <a:srgbClr val="CC99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5" name="Rectangle 33"/>
                <p:cNvSpPr>
                  <a:spLocks noChangeArrowheads="1"/>
                </p:cNvSpPr>
                <p:nvPr/>
              </p:nvSpPr>
              <p:spPr bwMode="auto">
                <a:xfrm>
                  <a:off x="4941" y="11574"/>
                  <a:ext cx="540" cy="54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6" name="Rectangle 34"/>
                <p:cNvSpPr>
                  <a:spLocks noChangeArrowheads="1"/>
                </p:cNvSpPr>
                <p:nvPr/>
              </p:nvSpPr>
              <p:spPr bwMode="auto">
                <a:xfrm>
                  <a:off x="6021" y="11574"/>
                  <a:ext cx="540" cy="54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7" name="AutoShape 35"/>
                <p:cNvSpPr>
                  <a:spLocks noChangeArrowheads="1"/>
                </p:cNvSpPr>
                <p:nvPr/>
              </p:nvSpPr>
              <p:spPr bwMode="auto">
                <a:xfrm rot="16200000">
                  <a:off x="4176" y="11439"/>
                  <a:ext cx="540" cy="810"/>
                </a:xfrm>
                <a:prstGeom prst="rtTriangle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8" name="AutoShape 36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6786" y="11439"/>
                  <a:ext cx="540" cy="810"/>
                </a:xfrm>
                <a:prstGeom prst="rtTriangle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29" name="Group 37"/>
                <p:cNvGrpSpPr>
                  <a:grpSpLocks/>
                </p:cNvGrpSpPr>
                <p:nvPr/>
              </p:nvGrpSpPr>
              <p:grpSpPr bwMode="auto">
                <a:xfrm>
                  <a:off x="7641" y="3474"/>
                  <a:ext cx="2880" cy="2160"/>
                  <a:chOff x="6201" y="9516"/>
                  <a:chExt cx="5040" cy="4038"/>
                </a:xfrm>
              </p:grpSpPr>
              <p:grpSp>
                <p:nvGrpSpPr>
                  <p:cNvPr id="31" name="Group 38"/>
                  <p:cNvGrpSpPr>
                    <a:grpSpLocks/>
                  </p:cNvGrpSpPr>
                  <p:nvPr/>
                </p:nvGrpSpPr>
                <p:grpSpPr bwMode="auto">
                  <a:xfrm rot="2560178">
                    <a:off x="9037" y="9516"/>
                    <a:ext cx="1260" cy="2700"/>
                    <a:chOff x="8721" y="8694"/>
                    <a:chExt cx="1620" cy="3420"/>
                  </a:xfrm>
                </p:grpSpPr>
                <p:sp>
                  <p:nvSpPr>
                    <p:cNvPr id="41" name="AutoShape 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721" y="8694"/>
                      <a:ext cx="1620" cy="1620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00CC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" name="AutoShape 40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8721" y="10494"/>
                      <a:ext cx="1620" cy="1620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66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2" name="Group 41"/>
                  <p:cNvGrpSpPr>
                    <a:grpSpLocks/>
                  </p:cNvGrpSpPr>
                  <p:nvPr/>
                </p:nvGrpSpPr>
                <p:grpSpPr bwMode="auto">
                  <a:xfrm rot="7567110">
                    <a:off x="9261" y="11394"/>
                    <a:ext cx="1260" cy="2700"/>
                    <a:chOff x="8721" y="8694"/>
                    <a:chExt cx="1620" cy="3420"/>
                  </a:xfrm>
                </p:grpSpPr>
                <p:sp>
                  <p:nvSpPr>
                    <p:cNvPr id="39" name="AutoShape 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721" y="8694"/>
                      <a:ext cx="1620" cy="1620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00CC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0" name="AutoShape 43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8721" y="10494"/>
                      <a:ext cx="1620" cy="1620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66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3" name="Group 44"/>
                  <p:cNvGrpSpPr>
                    <a:grpSpLocks/>
                  </p:cNvGrpSpPr>
                  <p:nvPr/>
                </p:nvGrpSpPr>
                <p:grpSpPr bwMode="auto">
                  <a:xfrm rot="18249338">
                    <a:off x="6921" y="9774"/>
                    <a:ext cx="1260" cy="2700"/>
                    <a:chOff x="8721" y="8694"/>
                    <a:chExt cx="1620" cy="3420"/>
                  </a:xfrm>
                </p:grpSpPr>
                <p:sp>
                  <p:nvSpPr>
                    <p:cNvPr id="37" name="AutoShape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721" y="8694"/>
                      <a:ext cx="1620" cy="1620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00CC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" name="AutoShape 46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8721" y="10494"/>
                      <a:ext cx="1620" cy="1620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66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4" name="Group 47"/>
                  <p:cNvGrpSpPr>
                    <a:grpSpLocks/>
                  </p:cNvGrpSpPr>
                  <p:nvPr/>
                </p:nvGrpSpPr>
                <p:grpSpPr bwMode="auto">
                  <a:xfrm rot="13575380">
                    <a:off x="7101" y="11574"/>
                    <a:ext cx="1260" cy="2700"/>
                    <a:chOff x="8721" y="8694"/>
                    <a:chExt cx="1620" cy="3420"/>
                  </a:xfrm>
                </p:grpSpPr>
                <p:sp>
                  <p:nvSpPr>
                    <p:cNvPr id="35" name="AutoShape 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721" y="8694"/>
                      <a:ext cx="1620" cy="1620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00CC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6" name="AutoShape 49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8721" y="10494"/>
                      <a:ext cx="1620" cy="1620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66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30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8901" y="4734"/>
                  <a:ext cx="180" cy="2520"/>
                </a:xfrm>
                <a:prstGeom prst="line">
                  <a:avLst/>
                </a:prstGeom>
                <a:noFill/>
                <a:ln w="57150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1190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6" t="22436" r="53850" b="9109"/>
          <a:stretch/>
        </p:blipFill>
        <p:spPr bwMode="auto">
          <a:xfrm>
            <a:off x="0" y="0"/>
            <a:ext cx="6850706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797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861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692" y="243681"/>
            <a:ext cx="4483819" cy="865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3284984" y="4788024"/>
            <a:ext cx="288032" cy="288032"/>
          </a:xfrm>
          <a:prstGeom prst="ellipse">
            <a:avLst/>
          </a:pr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284984" y="5364088"/>
            <a:ext cx="288032" cy="288032"/>
          </a:xfrm>
          <a:prstGeom prst="ellipse">
            <a:avLst/>
          </a:pr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2657996" y="6012160"/>
            <a:ext cx="648072" cy="648072"/>
            <a:chOff x="2657996" y="6012160"/>
            <a:chExt cx="648072" cy="64807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657996" y="6012160"/>
              <a:ext cx="648072" cy="648072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 rot="10800000">
              <a:off x="2657996" y="6012160"/>
              <a:ext cx="648072" cy="270944"/>
            </a:xfrm>
            <a:prstGeom prst="triangl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645024" y="6012160"/>
            <a:ext cx="648072" cy="648072"/>
            <a:chOff x="2657996" y="6012160"/>
            <a:chExt cx="648072" cy="64807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657996" y="6012160"/>
              <a:ext cx="648072" cy="648072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Равнобедренный треугольник 9"/>
            <p:cNvSpPr/>
            <p:nvPr/>
          </p:nvSpPr>
          <p:spPr>
            <a:xfrm rot="10800000">
              <a:off x="2657996" y="6012160"/>
              <a:ext cx="648072" cy="270944"/>
            </a:xfrm>
            <a:prstGeom prst="triangl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Овал 6"/>
          <p:cNvSpPr/>
          <p:nvPr/>
        </p:nvSpPr>
        <p:spPr>
          <a:xfrm>
            <a:off x="3861048" y="2908980"/>
            <a:ext cx="252028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856018" y="2908980"/>
            <a:ext cx="252028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26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692" y="243681"/>
            <a:ext cx="4483819" cy="865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3284984" y="4788024"/>
            <a:ext cx="288032" cy="288032"/>
          </a:xfrm>
          <a:prstGeom prst="ellipse">
            <a:avLst/>
          </a:pr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284984" y="5364088"/>
            <a:ext cx="288032" cy="288032"/>
          </a:xfrm>
          <a:prstGeom prst="ellipse">
            <a:avLst/>
          </a:pr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2657996" y="6012160"/>
            <a:ext cx="648072" cy="648072"/>
            <a:chOff x="2657996" y="6012160"/>
            <a:chExt cx="648072" cy="64807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657996" y="6012160"/>
              <a:ext cx="648072" cy="648072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 rot="10800000">
              <a:off x="2657996" y="6012160"/>
              <a:ext cx="648072" cy="270944"/>
            </a:xfrm>
            <a:prstGeom prst="triangl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645024" y="6012160"/>
            <a:ext cx="648072" cy="648072"/>
            <a:chOff x="2657996" y="6012160"/>
            <a:chExt cx="648072" cy="64807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657996" y="6012160"/>
              <a:ext cx="648072" cy="648072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Равнобедренный треугольник 9"/>
            <p:cNvSpPr/>
            <p:nvPr/>
          </p:nvSpPr>
          <p:spPr>
            <a:xfrm rot="10800000">
              <a:off x="2657996" y="6012160"/>
              <a:ext cx="648072" cy="270944"/>
            </a:xfrm>
            <a:prstGeom prst="triangl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Овал 6"/>
          <p:cNvSpPr/>
          <p:nvPr/>
        </p:nvSpPr>
        <p:spPr>
          <a:xfrm>
            <a:off x="3773651" y="2908980"/>
            <a:ext cx="252028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780928" y="2908980"/>
            <a:ext cx="252028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27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692" y="243681"/>
            <a:ext cx="4483819" cy="865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3284984" y="4788024"/>
            <a:ext cx="288032" cy="288032"/>
          </a:xfrm>
          <a:prstGeom prst="ellipse">
            <a:avLst/>
          </a:pr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284984" y="5364088"/>
            <a:ext cx="288032" cy="288032"/>
          </a:xfrm>
          <a:prstGeom prst="ellipse">
            <a:avLst/>
          </a:pr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2657996" y="6012160"/>
            <a:ext cx="648072" cy="648072"/>
            <a:chOff x="2657996" y="6012160"/>
            <a:chExt cx="648072" cy="64807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657996" y="6012160"/>
              <a:ext cx="648072" cy="648072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 rot="10800000">
              <a:off x="2657996" y="6012160"/>
              <a:ext cx="648072" cy="270944"/>
            </a:xfrm>
            <a:prstGeom prst="triangl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645024" y="6012160"/>
            <a:ext cx="648072" cy="648072"/>
            <a:chOff x="2657996" y="6012160"/>
            <a:chExt cx="648072" cy="64807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657996" y="6012160"/>
              <a:ext cx="648072" cy="648072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Равнобедренный треугольник 9"/>
            <p:cNvSpPr/>
            <p:nvPr/>
          </p:nvSpPr>
          <p:spPr>
            <a:xfrm rot="10800000">
              <a:off x="2657996" y="6012160"/>
              <a:ext cx="648072" cy="270944"/>
            </a:xfrm>
            <a:prstGeom prst="triangl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Овал 6"/>
          <p:cNvSpPr/>
          <p:nvPr/>
        </p:nvSpPr>
        <p:spPr>
          <a:xfrm>
            <a:off x="3656538" y="2908980"/>
            <a:ext cx="252028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685317" y="2908980"/>
            <a:ext cx="252028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46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692" y="243681"/>
            <a:ext cx="4483819" cy="865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3284984" y="4788024"/>
            <a:ext cx="288032" cy="288032"/>
          </a:xfrm>
          <a:prstGeom prst="ellipse">
            <a:avLst/>
          </a:pr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284984" y="5364088"/>
            <a:ext cx="288032" cy="288032"/>
          </a:xfrm>
          <a:prstGeom prst="ellipse">
            <a:avLst/>
          </a:pr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2657996" y="6012160"/>
            <a:ext cx="648072" cy="648072"/>
            <a:chOff x="2657996" y="6012160"/>
            <a:chExt cx="648072" cy="64807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657996" y="6012160"/>
              <a:ext cx="648072" cy="648072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 rot="10800000">
              <a:off x="2657996" y="6012160"/>
              <a:ext cx="648072" cy="270944"/>
            </a:xfrm>
            <a:prstGeom prst="triangl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645024" y="6012160"/>
            <a:ext cx="648072" cy="648072"/>
            <a:chOff x="2657996" y="6012160"/>
            <a:chExt cx="648072" cy="64807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657996" y="6012160"/>
              <a:ext cx="648072" cy="648072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Равнобедренный треугольник 9"/>
            <p:cNvSpPr/>
            <p:nvPr/>
          </p:nvSpPr>
          <p:spPr>
            <a:xfrm rot="10800000">
              <a:off x="2657996" y="6012160"/>
              <a:ext cx="648072" cy="270944"/>
            </a:xfrm>
            <a:prstGeom prst="triangl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Овал 6"/>
          <p:cNvSpPr/>
          <p:nvPr/>
        </p:nvSpPr>
        <p:spPr>
          <a:xfrm>
            <a:off x="3779757" y="2987824"/>
            <a:ext cx="252028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793320" y="2994949"/>
            <a:ext cx="252028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65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692" y="243681"/>
            <a:ext cx="4483819" cy="865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3284984" y="4788024"/>
            <a:ext cx="288032" cy="288032"/>
          </a:xfrm>
          <a:prstGeom prst="ellipse">
            <a:avLst/>
          </a:pr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284984" y="5364088"/>
            <a:ext cx="288032" cy="288032"/>
          </a:xfrm>
          <a:prstGeom prst="ellipse">
            <a:avLst/>
          </a:pr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2657996" y="6012160"/>
            <a:ext cx="648072" cy="648072"/>
            <a:chOff x="2657996" y="6012160"/>
            <a:chExt cx="648072" cy="64807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657996" y="6012160"/>
              <a:ext cx="648072" cy="648072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 rot="10800000">
              <a:off x="2657996" y="6012160"/>
              <a:ext cx="648072" cy="270944"/>
            </a:xfrm>
            <a:prstGeom prst="triangl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645024" y="6012160"/>
            <a:ext cx="648072" cy="648072"/>
            <a:chOff x="2657996" y="6012160"/>
            <a:chExt cx="648072" cy="64807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657996" y="6012160"/>
              <a:ext cx="648072" cy="648072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Равнобедренный треугольник 9"/>
            <p:cNvSpPr/>
            <p:nvPr/>
          </p:nvSpPr>
          <p:spPr>
            <a:xfrm rot="10800000">
              <a:off x="2657996" y="6012160"/>
              <a:ext cx="648072" cy="270944"/>
            </a:xfrm>
            <a:prstGeom prst="triangl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Овал 6"/>
          <p:cNvSpPr/>
          <p:nvPr/>
        </p:nvSpPr>
        <p:spPr>
          <a:xfrm>
            <a:off x="3717032" y="2943772"/>
            <a:ext cx="252028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888940" y="2943772"/>
            <a:ext cx="252028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2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" name="Picture 3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9" t="21225" r="50359" b="8806"/>
          <a:stretch/>
        </p:blipFill>
        <p:spPr bwMode="auto">
          <a:xfrm>
            <a:off x="404664" y="75152"/>
            <a:ext cx="6237312" cy="9033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938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48" y="-1"/>
            <a:ext cx="5949280" cy="9088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502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</TotalTime>
  <Words>2</Words>
  <Application>Microsoft Office PowerPoint</Application>
  <PresentationFormat>Экран (4:3)</PresentationFormat>
  <Paragraphs>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6</cp:revision>
  <dcterms:created xsi:type="dcterms:W3CDTF">2013-10-28T14:41:01Z</dcterms:created>
  <dcterms:modified xsi:type="dcterms:W3CDTF">2013-10-29T08:06:01Z</dcterms:modified>
</cp:coreProperties>
</file>