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5" r:id="rId4"/>
    <p:sldId id="267" r:id="rId5"/>
    <p:sldId id="263" r:id="rId6"/>
    <p:sldId id="269" r:id="rId7"/>
    <p:sldId id="271" r:id="rId8"/>
    <p:sldId id="273" r:id="rId9"/>
    <p:sldId id="275" r:id="rId10"/>
    <p:sldId id="277" r:id="rId11"/>
    <p:sldId id="282" r:id="rId12"/>
    <p:sldId id="279" r:id="rId13"/>
    <p:sldId id="284" r:id="rId14"/>
    <p:sldId id="285" r:id="rId15"/>
    <p:sldId id="287" r:id="rId16"/>
    <p:sldId id="289" r:id="rId17"/>
    <p:sldId id="291" r:id="rId18"/>
    <p:sldId id="293" r:id="rId19"/>
    <p:sldId id="295" r:id="rId20"/>
    <p:sldId id="29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10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592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8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946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321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926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29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150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19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B88EF-3121-4135-8AC8-DB0BD641B44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20.11.2013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10B65-A9F7-45EE-AB0D-6F1435CC01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29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pravmir.ru/wp-content/uploads/2011/10/sergiy_trudy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pravmir.ru/wp-content/uploads/2011/10/troice_lavra.jp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pravmir.ru/wp-content/uploads/2011/10/kirill_i_maria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ravmir.ru/wp-content/uploads/2011/10/otrok-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pravmir.ru/wp-content/uploads/2011/10/sergy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428604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«Житие преподобного 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Сергия Радонежского»</a:t>
            </a:r>
          </a:p>
        </p:txBody>
      </p:sp>
      <p:pic>
        <p:nvPicPr>
          <p:cNvPr id="6" name="Рисунок 5" descr="http://www.magazin-ikon.ru/images/ikony/ikona-Sergij-Radonezhskij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3512284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03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Times"/>
                <a:ea typeface="Times New Roman"/>
              </a:rPr>
              <a:t>Труды преподобного Сергия.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Труды преподобного Сегрия. Нестеров М.В.">
            <a:hlinkClick r:id="rId2" tooltip="&quot;Труды преподобного Сегрия. Нестеров М.В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40768"/>
            <a:ext cx="5184576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325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. Сергий Строительство 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899592" y="260648"/>
            <a:ext cx="7488832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070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img012"/>
          <p:cNvPicPr/>
          <p:nvPr/>
        </p:nvPicPr>
        <p:blipFill>
          <a:blip r:embed="rId2" cstate="print">
            <a:lum bright="6000" contrast="-12000"/>
          </a:blip>
          <a:srcRect/>
          <a:stretch>
            <a:fillRect/>
          </a:stretch>
        </p:blipFill>
        <p:spPr bwMode="auto">
          <a:xfrm>
            <a:off x="899592" y="260648"/>
            <a:ext cx="7632848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2933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Times New Roman"/>
                <a:ea typeface="Calibri"/>
              </a:rPr>
              <a:t>Древний Радонеж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Picture 4" descr="55"/>
          <p:cNvPicPr/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10000" contrast="10000"/>
          </a:blip>
          <a:srcRect/>
          <a:stretch>
            <a:fillRect/>
          </a:stretch>
        </p:blipFill>
        <p:spPr bwMode="auto">
          <a:xfrm>
            <a:off x="827584" y="1268760"/>
            <a:ext cx="7488832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899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2"/>
                </a:solidFill>
                <a:latin typeface="Times New Roman"/>
                <a:ea typeface="Calibri"/>
              </a:rPr>
              <a:t>И</a:t>
            </a:r>
            <a:r>
              <a:rPr lang="ru-RU" b="1" i="1" dirty="0" smtClean="0">
                <a:solidFill>
                  <a:schemeClr val="tx2"/>
                </a:solidFill>
                <a:latin typeface="Times New Roman"/>
                <a:ea typeface="Calibri"/>
              </a:rPr>
              <a:t>кона </a:t>
            </a:r>
            <a:r>
              <a:rPr lang="ru-RU" b="1" i="1" dirty="0">
                <a:solidFill>
                  <a:schemeClr val="tx2"/>
                </a:solidFill>
                <a:latin typeface="Times New Roman"/>
                <a:ea typeface="Calibri"/>
              </a:rPr>
              <a:t>Святая Троица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3" name="Picture 6" descr="Троица Ветхозаветная_Андрей Рубле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5328592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7778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Троице – Сергиева лавра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Троице-Сергиева лавра. photosight.ru">
            <a:hlinkClick r:id="rId2" tooltip="&quot;Троице-Сергиева лавра. photosight.ru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840760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835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авра вход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692696"/>
            <a:ext cx="6048671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9482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Тест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96752"/>
            <a:ext cx="4572000" cy="132497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Как звали родителей Сергия?</a:t>
            </a:r>
            <a:endParaRPr lang="ru-RU" dirty="0">
              <a:solidFill>
                <a:prstClr val="black"/>
              </a:solidFill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а) Иван и Ольга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б) Пётр и Марфа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в) Кирилл и Мария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2521730"/>
            <a:ext cx="4572000" cy="16019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2. Какое имя получил мальчик при крещении?</a:t>
            </a:r>
            <a:endParaRPr lang="ru-RU" dirty="0">
              <a:solidFill>
                <a:prstClr val="black"/>
              </a:solidFill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а) Сергий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б) Константин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в) Варфоломей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9148" y="4509120"/>
            <a:ext cx="4572000" cy="132497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3. Как учился мальчик?</a:t>
            </a:r>
            <a:endParaRPr lang="ru-RU" dirty="0">
              <a:solidFill>
                <a:prstClr val="black"/>
              </a:solidFill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а) быстро и легко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б) медленно и не прилежно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в) прилежно, но с трудом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3300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4572000" cy="132497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4. Кого встретил мальчик?</a:t>
            </a:r>
            <a:endParaRPr lang="ru-RU" dirty="0">
              <a:solidFill>
                <a:prstClr val="black"/>
              </a:solidFill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а) святого старца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б) ангела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в) монахиню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1657634"/>
            <a:ext cx="4572000" cy="21682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5. Что ответил мальчик на вопрос старца?</a:t>
            </a:r>
            <a:endParaRPr lang="ru-RU" dirty="0">
              <a:solidFill>
                <a:prstClr val="black"/>
              </a:solidFill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а) что он хочет стать святым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б) что он хочет стать монахом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в) что его послали искать лошадь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г) что он хочет знать грамоту</a:t>
            </a:r>
          </a:p>
          <a:p>
            <a:pPr>
              <a:lnSpc>
                <a:spcPct val="115000"/>
              </a:lnSpc>
            </a:pP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5085184"/>
            <a:ext cx="4572000" cy="132497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7. О чём просил юноша своих родителей?</a:t>
            </a:r>
            <a:endParaRPr lang="ru-RU" dirty="0">
              <a:solidFill>
                <a:prstClr val="black"/>
              </a:solidFill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а) позволить ему стать священником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б) позволить ему идти учиться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в) позволить ему стать монахом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81352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6. Кого приручил Сергий в лесу?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а) собаку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б) лису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</a:rPr>
              <a:t>в) медведя</a:t>
            </a:r>
          </a:p>
          <a:p>
            <a:r>
              <a:rPr lang="ru-RU" dirty="0">
                <a:solidFill>
                  <a:prstClr val="black"/>
                </a:solidFill>
                <a:latin typeface="Times New Roman"/>
              </a:rPr>
              <a:t>г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) белку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50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4572000" cy="132497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8. О чём попросили родители юношу?</a:t>
            </a:r>
            <a:endParaRPr lang="ru-RU" dirty="0">
              <a:solidFill>
                <a:prstClr val="black"/>
              </a:solidFill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а) подождать, пока они состарятся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б) подождать, пока они умрут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в) подождать, пока женятся старшие братья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69568" y="2356847"/>
            <a:ext cx="4572000" cy="21975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Times New Roman"/>
                <a:ea typeface="Calibri"/>
              </a:rPr>
              <a:t>9. Как называется монастырь, который назвали в честь пр. Сергия Радонежского?</a:t>
            </a:r>
            <a:endParaRPr lang="ru-RU" dirty="0">
              <a:solidFill>
                <a:prstClr val="black"/>
              </a:solidFill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а) </a:t>
            </a:r>
            <a:r>
              <a:rPr lang="ru-RU" dirty="0" err="1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Новоиерусалимский</a:t>
            </a: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монастырь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б) Высоцкий монастырь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в) Троице - Сергиевым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26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Монах в келье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В кель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6336704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034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428604"/>
            <a:ext cx="528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«Житие преподобного </a:t>
            </a:r>
          </a:p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Сергия Радонежского»</a:t>
            </a:r>
          </a:p>
        </p:txBody>
      </p:sp>
      <p:pic>
        <p:nvPicPr>
          <p:cNvPr id="6" name="Рисунок 5" descr="http://www.magazin-ikon.ru/images/ikony/ikona-Sergij-Radonezhskij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3512284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3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СЕРГИЕВ ПОСАД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вид лавры сверху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84784"/>
            <a:ext cx="7848872" cy="5094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6249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Икона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Св. Сергий Радонежский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www.magazin-ikon.ru/images/ikony/ikona-Sergij-Radonezhskij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00808"/>
            <a:ext cx="3296260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805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4000" b="1" i="1" dirty="0" err="1">
                <a:solidFill>
                  <a:schemeClr val="tx2"/>
                </a:solidFill>
                <a:latin typeface="Times"/>
                <a:ea typeface="Times New Roman"/>
                <a:cs typeface="Times New Roman"/>
              </a:rPr>
              <a:t>Св.прп</a:t>
            </a:r>
            <a:r>
              <a:rPr lang="ru-RU" sz="4000" b="1" i="1" dirty="0">
                <a:solidFill>
                  <a:schemeClr val="tx2"/>
                </a:solidFill>
                <a:latin typeface="Times"/>
                <a:ea typeface="Times New Roman"/>
                <a:cs typeface="Times New Roman"/>
              </a:rPr>
              <a:t>. Кирилл и Мария. 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Св.Св. прп. Кирилл и Мария. Роспись Вознесенского храма на Гродке (Павлов-Посад)">
            <a:hlinkClick r:id="rId2" tooltip="&quot;СвСв.прп. Кирилл и Мария. Роспись Вознесенского храма на Гродке (Павлов-Посад)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821" y="1412776"/>
            <a:ext cx="4608512" cy="4464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178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школе</a:t>
            </a:r>
            <a:endParaRPr lang="ru-RU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школа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600" y="1484784"/>
            <a:ext cx="7200799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1854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дение отроку Варфоломею. Нестеров М.В.">
            <a:hlinkClick r:id="rId2" tooltip="&quot;Видение отроку Варфоломею. Нестеров М.В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48680"/>
            <a:ext cx="5688632" cy="55446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28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accent1">
                    <a:lumMod val="50000"/>
                  </a:schemeClr>
                </a:solidFill>
                <a:latin typeface="Times"/>
                <a:ea typeface="Times New Roman"/>
              </a:rPr>
              <a:t>Преподобный Сергий Радонежский</a:t>
            </a:r>
            <a:r>
              <a:rPr lang="ru-RU" i="1" dirty="0">
                <a:solidFill>
                  <a:srgbClr val="000000"/>
                </a:solidFill>
                <a:latin typeface="Times"/>
                <a:ea typeface="Times New Roman"/>
              </a:rPr>
              <a:t>. </a:t>
            </a:r>
            <a:endParaRPr lang="ru-RU" dirty="0"/>
          </a:p>
        </p:txBody>
      </p:sp>
      <p:pic>
        <p:nvPicPr>
          <p:cNvPr id="3" name="Рисунок 2" descr="Преподобный Сергий Радонежский. Нестеров М.В.">
            <a:hlinkClick r:id="rId2" tooltip="&quot;Преподобный Сергий Радонежский. Нестеров М.В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268760"/>
            <a:ext cx="4680520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670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te4estvo.ru/uploads/1301077957_holy_medv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6912768" cy="66247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101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264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1_Тема Office</vt:lpstr>
      <vt:lpstr>Презентация PowerPoint</vt:lpstr>
      <vt:lpstr>Монах в келье</vt:lpstr>
      <vt:lpstr>СЕРГИЕВ ПОСАД</vt:lpstr>
      <vt:lpstr>Икона Св. Сергий Радонежский</vt:lpstr>
      <vt:lpstr>Св.прп. Кирилл и Мария. </vt:lpstr>
      <vt:lpstr>В школе</vt:lpstr>
      <vt:lpstr>Презентация PowerPoint</vt:lpstr>
      <vt:lpstr>Преподобный Сергий Радонежский. </vt:lpstr>
      <vt:lpstr>Презентация PowerPoint</vt:lpstr>
      <vt:lpstr>Труды преподобного Сергия. </vt:lpstr>
      <vt:lpstr>Презентация PowerPoint</vt:lpstr>
      <vt:lpstr>Презентация PowerPoint</vt:lpstr>
      <vt:lpstr>Древний Радонеж</vt:lpstr>
      <vt:lpstr>Икона Святая Троица</vt:lpstr>
      <vt:lpstr>Троице – Сергиева лавра</vt:lpstr>
      <vt:lpstr>Презентация PowerPoint</vt:lpstr>
      <vt:lpstr>Тест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2</cp:revision>
  <dcterms:created xsi:type="dcterms:W3CDTF">2013-11-20T13:56:04Z</dcterms:created>
  <dcterms:modified xsi:type="dcterms:W3CDTF">2013-11-20T14:08:17Z</dcterms:modified>
</cp:coreProperties>
</file>