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82" r:id="rId8"/>
    <p:sldId id="281" r:id="rId9"/>
    <p:sldId id="280" r:id="rId10"/>
    <p:sldId id="279" r:id="rId11"/>
    <p:sldId id="278" r:id="rId12"/>
    <p:sldId id="277" r:id="rId13"/>
    <p:sldId id="283" r:id="rId14"/>
    <p:sldId id="275" r:id="rId15"/>
    <p:sldId id="276" r:id="rId16"/>
    <p:sldId id="274" r:id="rId17"/>
    <p:sldId id="273" r:id="rId18"/>
    <p:sldId id="272" r:id="rId19"/>
    <p:sldId id="284" r:id="rId20"/>
    <p:sldId id="285" r:id="rId21"/>
    <p:sldId id="286" r:id="rId22"/>
    <p:sldId id="287" r:id="rId23"/>
    <p:sldId id="289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9E6E5-7291-4195-AACD-C7D8858C752B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AAD59-A336-4CB2-9A8E-20718E125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477777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1FF19-D5C3-4C84-90A2-D20EE10F1CDC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BF745-3A81-4644-A930-4D9FEBB14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169775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0E8B4-ABCD-4E63-B59E-6408CD332462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A3C3E-6E3E-430D-A11E-784006B21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713275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5DCE0-E20F-43FC-96B8-D22DE0757EF4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74372-79B9-427A-8FBA-1BD2C4FBF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461840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F580F-8C3C-402E-B1D5-11237C8E2BDB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82B93-7851-46E7-B2B6-AC996D569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023797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A8DC9-1ACC-4105-B75C-DEF39046FCED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67AE3-6B75-4CAA-A25E-9BBFBE99F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579843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23341-E034-4393-9E3E-024375193B7F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26378-6F68-4EE4-B97B-D8376A0CD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367189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AEE7E-01D6-4DDF-B6DD-7C9E268FDDED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8FB77-68C1-413A-86DC-210117B32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833234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E4B64-47BD-4FFF-B14C-C02704ECEA1C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E6C94-BE3B-465C-A219-9AAEB32A9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372037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EB795-0140-45B7-856A-CE61AF4D430D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3F506-2ECD-4AC0-9E01-2E2A037F3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527519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C4F1-8C4D-4815-9976-48B3E9992D8B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98C1A-2647-446C-8809-7EC6D006A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20828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7D0716C2-8AFC-4395-8421-D430B84B0CA5}" type="datetimeFigureOut">
              <a:rPr lang="ru-RU"/>
              <a:pPr>
                <a:defRPr/>
              </a:pPr>
              <a:t>25.09.2013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E06E1A3-8385-4B63-AC50-6FEAB843F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9191" y="-695792"/>
            <a:ext cx="4070346" cy="77251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9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49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09041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6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6" presetClass="emp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6" presetClass="emph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6" presetClass="emph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6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6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6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6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6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6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6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6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6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6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6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youlove.com.ua/uploads/posts/2012-02/1330080006_solnce-risuno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366"/>
            <a:ext cx="9144000" cy="68266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14780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www.photoforum.ru/f/photo/000/476/476196_9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" t="12496" r="31036" b="11338"/>
          <a:stretch/>
        </p:blipFill>
        <p:spPr bwMode="auto">
          <a:xfrm>
            <a:off x="-8562" y="-15133"/>
            <a:ext cx="9152562" cy="68731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82618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9191" y="-695792"/>
            <a:ext cx="4070346" cy="77251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9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49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267542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6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6" presetClass="emp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6" presetClass="emph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6" presetClass="emph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6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6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6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6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6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6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6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6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6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6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6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6" grpId="7"/>
      <p:bldP spid="6" grpId="8"/>
      <p:bldP spid="6" grpId="9"/>
      <p:bldP spid="6" grpId="10"/>
      <p:bldP spid="6" grpId="11"/>
      <p:bldP spid="6" grpId="12"/>
      <p:bldP spid="6" grpId="13"/>
      <p:bldP spid="6" grpId="14"/>
      <p:bldP spid="6" grpId="15"/>
      <p:bldP spid="6" grpId="16"/>
      <p:bldP spid="6" grpId="17"/>
      <p:bldP spid="6" grpId="18"/>
      <p:bldP spid="6" grpId="19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703" y="93975"/>
            <a:ext cx="8838785" cy="68634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Як поверхня </a:t>
            </a:r>
          </a:p>
          <a:p>
            <a:pPr algn="ctr"/>
            <a:r>
              <a:rPr lang="uk-UA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Землі </a:t>
            </a:r>
          </a:p>
          <a:p>
            <a:pPr algn="ctr"/>
            <a:r>
              <a:rPr lang="uk-UA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нагрівається </a:t>
            </a:r>
          </a:p>
          <a:p>
            <a:pPr algn="ctr"/>
            <a:r>
              <a:rPr lang="uk-UA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сонячними </a:t>
            </a:r>
          </a:p>
          <a:p>
            <a:pPr algn="ctr"/>
            <a:r>
              <a:rPr lang="uk-UA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променями</a:t>
            </a:r>
            <a:endParaRPr lang="ru-RU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633900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wikidijan.my1.ru/_pu/1/7207107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4651"/>
            <a:ext cx="9144000" cy="53859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Двойная стрелка влево/вправо 2"/>
          <p:cNvSpPr/>
          <p:nvPr/>
        </p:nvSpPr>
        <p:spPr>
          <a:xfrm>
            <a:off x="3971065" y="3135618"/>
            <a:ext cx="1284987" cy="504056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929506" y="1830222"/>
            <a:ext cx="1284987" cy="462415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3" name="Двойная стрелка влево/вправо 12"/>
          <p:cNvSpPr/>
          <p:nvPr/>
        </p:nvSpPr>
        <p:spPr>
          <a:xfrm>
            <a:off x="3929504" y="4653136"/>
            <a:ext cx="1284987" cy="432048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4" name="Двойная стрелка влево/вправо 13"/>
          <p:cNvSpPr/>
          <p:nvPr/>
        </p:nvSpPr>
        <p:spPr>
          <a:xfrm>
            <a:off x="3131840" y="908720"/>
            <a:ext cx="3096344" cy="463804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5" name="Двойная стрелка влево/вправо 14"/>
          <p:cNvSpPr/>
          <p:nvPr/>
        </p:nvSpPr>
        <p:spPr>
          <a:xfrm>
            <a:off x="3065386" y="5432171"/>
            <a:ext cx="3096344" cy="463804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84917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6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3" grpId="2" animBg="1"/>
      <p:bldP spid="13" grpId="3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5" grpId="0" animBg="1"/>
      <p:bldP spid="15" grpId="1" animBg="1"/>
      <p:bldP spid="15" grpId="2" animBg="1"/>
      <p:bldP spid="15" grpId="3" animBg="1"/>
      <p:bldP spid="15" grpId="4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ukrmap.su/program2010/g6/rozdil3_files/image154.gi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73" t="14326" r="16774" b="14684"/>
          <a:stretch/>
        </p:blipFill>
        <p:spPr bwMode="auto">
          <a:xfrm>
            <a:off x="125703" y="916623"/>
            <a:ext cx="5225968" cy="5164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dom-mody.com/wp-content/uploads/2013/08/solntse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930" y="2044802"/>
            <a:ext cx="3153033" cy="297880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Группа 2"/>
          <p:cNvGrpSpPr/>
          <p:nvPr/>
        </p:nvGrpSpPr>
        <p:grpSpPr>
          <a:xfrm>
            <a:off x="5092378" y="3019984"/>
            <a:ext cx="928552" cy="1417127"/>
            <a:chOff x="5875696" y="2947975"/>
            <a:chExt cx="928552" cy="927871"/>
          </a:xfrm>
        </p:grpSpPr>
        <p:sp>
          <p:nvSpPr>
            <p:cNvPr id="2" name="Стрелка влево 1"/>
            <p:cNvSpPr/>
            <p:nvPr/>
          </p:nvSpPr>
          <p:spPr>
            <a:xfrm>
              <a:off x="5875696" y="2947975"/>
              <a:ext cx="928551" cy="144016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трелка влево 9"/>
            <p:cNvSpPr/>
            <p:nvPr/>
          </p:nvSpPr>
          <p:spPr>
            <a:xfrm>
              <a:off x="5875697" y="3109131"/>
              <a:ext cx="928551" cy="144016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трелка влево 10"/>
            <p:cNvSpPr/>
            <p:nvPr/>
          </p:nvSpPr>
          <p:spPr>
            <a:xfrm>
              <a:off x="5875697" y="3266095"/>
              <a:ext cx="928551" cy="144016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трелка влево 11"/>
            <p:cNvSpPr/>
            <p:nvPr/>
          </p:nvSpPr>
          <p:spPr>
            <a:xfrm>
              <a:off x="5875697" y="3410111"/>
              <a:ext cx="928551" cy="144016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трелка влево 12"/>
            <p:cNvSpPr/>
            <p:nvPr/>
          </p:nvSpPr>
          <p:spPr>
            <a:xfrm>
              <a:off x="5875697" y="3587814"/>
              <a:ext cx="928551" cy="144016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трелка влево 13"/>
            <p:cNvSpPr/>
            <p:nvPr/>
          </p:nvSpPr>
          <p:spPr>
            <a:xfrm>
              <a:off x="5875697" y="3731830"/>
              <a:ext cx="928551" cy="144016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619971" y="1824332"/>
            <a:ext cx="1893014" cy="1075711"/>
            <a:chOff x="5351600" y="2348367"/>
            <a:chExt cx="1893014" cy="585703"/>
          </a:xfrm>
        </p:grpSpPr>
        <p:sp>
          <p:nvSpPr>
            <p:cNvPr id="7" name="Стрелка влево 6"/>
            <p:cNvSpPr/>
            <p:nvPr/>
          </p:nvSpPr>
          <p:spPr>
            <a:xfrm rot="519575">
              <a:off x="5879970" y="2790054"/>
              <a:ext cx="1152128" cy="144016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трелка влево 16"/>
            <p:cNvSpPr/>
            <p:nvPr/>
          </p:nvSpPr>
          <p:spPr>
            <a:xfrm rot="519575">
              <a:off x="5654660" y="2637063"/>
              <a:ext cx="1382841" cy="138431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трелка влево 17"/>
            <p:cNvSpPr/>
            <p:nvPr/>
          </p:nvSpPr>
          <p:spPr>
            <a:xfrm rot="519575">
              <a:off x="5508432" y="2488575"/>
              <a:ext cx="1596860" cy="125249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трелка влево 18"/>
            <p:cNvSpPr/>
            <p:nvPr/>
          </p:nvSpPr>
          <p:spPr>
            <a:xfrm rot="519575">
              <a:off x="5351600" y="2348367"/>
              <a:ext cx="1893014" cy="142375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 flipV="1">
            <a:off x="4312429" y="4706187"/>
            <a:ext cx="1892943" cy="1183629"/>
            <a:chOff x="5351600" y="2348367"/>
            <a:chExt cx="1893014" cy="585703"/>
          </a:xfrm>
        </p:grpSpPr>
        <p:sp>
          <p:nvSpPr>
            <p:cNvPr id="22" name="Стрелка влево 21"/>
            <p:cNvSpPr/>
            <p:nvPr/>
          </p:nvSpPr>
          <p:spPr>
            <a:xfrm rot="519575">
              <a:off x="5879970" y="2790054"/>
              <a:ext cx="1152128" cy="144016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трелка влево 22"/>
            <p:cNvSpPr/>
            <p:nvPr/>
          </p:nvSpPr>
          <p:spPr>
            <a:xfrm rot="519575">
              <a:off x="5654660" y="2637063"/>
              <a:ext cx="1382841" cy="138431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трелка влево 23"/>
            <p:cNvSpPr/>
            <p:nvPr/>
          </p:nvSpPr>
          <p:spPr>
            <a:xfrm rot="519575">
              <a:off x="5508432" y="2488575"/>
              <a:ext cx="1596860" cy="125249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трелка влево 24"/>
            <p:cNvSpPr/>
            <p:nvPr/>
          </p:nvSpPr>
          <p:spPr>
            <a:xfrm rot="519575">
              <a:off x="5351600" y="2348367"/>
              <a:ext cx="1893014" cy="142375"/>
            </a:xfrm>
            <a:prstGeom prst="left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Стрелка влево 15"/>
          <p:cNvSpPr/>
          <p:nvPr/>
        </p:nvSpPr>
        <p:spPr>
          <a:xfrm rot="605101">
            <a:off x="3595732" y="1458692"/>
            <a:ext cx="3253008" cy="221136"/>
          </a:xfrm>
          <a:prstGeom prst="lef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48371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6000"/>
                            </p:stCondLst>
                            <p:childTnLst>
                              <p:par>
                                <p:cTn id="1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00"/>
                            </p:stCondLst>
                            <p:childTnLst>
                              <p:par>
                                <p:cTn id="158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3000"/>
                            </p:stCondLst>
                            <p:childTnLst>
                              <p:par>
                                <p:cTn id="168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4000"/>
                            </p:stCondLst>
                            <p:childTnLst>
                              <p:par>
                                <p:cTn id="178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6" grpId="3" animBg="1"/>
      <p:bldP spid="16" grpId="4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9191" y="-695792"/>
            <a:ext cx="4070346" cy="77251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9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49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79487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6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6" presetClass="emp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6" presetClass="emph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6" presetClass="emph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6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5" grpId="4"/>
      <p:bldP spid="5" grpId="5"/>
      <p:bldP spid="5" grpId="6"/>
      <p:bldP spid="5" grpId="7"/>
      <p:bldP spid="5" grpId="8"/>
      <p:bldP spid="5" grpId="9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animals-birds.ru/dyte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90" y="332656"/>
            <a:ext cx="9174090" cy="6525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77213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www.clutch.in.ua/wp-content/uploads/2012/08/4Seasons-we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116632"/>
            <a:ext cx="9156700" cy="684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dom-mody.com/wp-content/uploads/2013/08/solntse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173" y="2204864"/>
            <a:ext cx="3052953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51073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0"/>
                            </p:stCondLst>
                            <p:childTnLst>
                              <p:par>
                                <p:cTn id="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www.clutch.in.ua/wp-content/uploads/2012/08/4Seasons-we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31" b="50000"/>
          <a:stretch/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dom-mody.com/wp-content/uploads/2013/08/solnts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3284984"/>
            <a:ext cx="939185" cy="867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59025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6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6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upload.wikimedia.org/wikipedia/commons/thumb/f/fa/TwoMasaiGiraffes.jpg/260px-TwoMasaiGiraff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68" y="1200329"/>
            <a:ext cx="3201803" cy="53601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709021" y="0"/>
            <a:ext cx="37657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Африка</a:t>
            </a:r>
            <a:endParaRPr lang="ru-RU" sz="7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irc_mi" descr="http://farm5.static.flickr.com/4119/4767213179_6581dc5a71_b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3" b="12866"/>
          <a:stretch/>
        </p:blipFill>
        <p:spPr bwMode="auto">
          <a:xfrm>
            <a:off x="3563888" y="3782857"/>
            <a:ext cx="5256584" cy="2777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www.sunhome.ru/UsersGallery/wallpapers/41/910064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1" b="17291"/>
          <a:stretch/>
        </p:blipFill>
        <p:spPr bwMode="auto">
          <a:xfrm>
            <a:off x="3563888" y="1213083"/>
            <a:ext cx="5256584" cy="25039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241913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www.clutch.in.ua/wp-content/uploads/2012/08/4Seasons-we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50000"/>
          <a:stretch/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dom-mody.com/wp-content/uploads/2013/08/solnts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774356"/>
            <a:ext cx="939185" cy="867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0162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6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6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www.clutch.in.ua/wp-content/uploads/2012/08/4Seasons-we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0000"/>
          <a:stretch/>
        </p:blipFill>
        <p:spPr bwMode="auto">
          <a:xfrm>
            <a:off x="-12700" y="0"/>
            <a:ext cx="9156700" cy="6957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dom-mody.com/wp-content/uploads/2013/08/solnts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05666"/>
            <a:ext cx="939185" cy="867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87535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6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6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www.clutch.in.ua/wp-content/uploads/2012/08/4Seasons-we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000"/>
          <a:stretch/>
        </p:blipFill>
        <p:spPr bwMode="auto">
          <a:xfrm>
            <a:off x="-23788" y="-1"/>
            <a:ext cx="9167788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dom-mody.com/wp-content/uploads/2013/08/solnts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700808"/>
            <a:ext cx="939185" cy="867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66526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6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6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www.clutch.in.ua/wp-content/uploads/2012/08/4Seasons-we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31" b="50000"/>
          <a:stretch/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dom-mody.com/wp-content/uploads/2013/08/solntse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3284984"/>
            <a:ext cx="939185" cy="867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19759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6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6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442" y="1628800"/>
            <a:ext cx="9110662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Підготувала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 </a:t>
            </a:r>
          </a:p>
          <a:p>
            <a:pPr algn="ctr"/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вчитель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початкових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класів</a:t>
            </a:r>
            <a:endParaRPr lang="ru-RU" sz="4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uk-UA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Аксьонова </a:t>
            </a:r>
          </a:p>
          <a:p>
            <a:pPr algn="ctr"/>
            <a:r>
              <a:rPr lang="uk-UA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Анна Василівна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96115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2.bp.blogspot.com/__nv43Nj_hAU/TPfY6Loa7TI/AAAAAAAAAFw/1wezv_Y1TbM/s1600/polar_bear_02_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84" y="3728910"/>
            <a:ext cx="4281668" cy="2935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zagadkizemli.ru/uploads/posts/2012-02/1329476551_pingvi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70" y="3550133"/>
            <a:ext cx="4085478" cy="3112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rc_mi" descr="http://wallpaper.zoda.ru/bd/2006/10/13/867843a959c0cd7d1da8a49688a755d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448" y="1010343"/>
            <a:ext cx="4262699" cy="301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upload.wikimedia.org/wikipedia/commons/c/c4/Bristol.zoo.common.eider.arp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11" y="1010344"/>
            <a:ext cx="4107537" cy="30162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24184" y="0"/>
            <a:ext cx="893545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Арктика та Антарктида</a:t>
            </a:r>
            <a:endParaRPr lang="ru-RU" sz="60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7700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6204" y="0"/>
            <a:ext cx="375141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err="1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Євразія</a:t>
            </a:r>
            <a:endParaRPr lang="ru-RU" sz="7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irc_mi" descr="http://proxy11.media.online.ua/uol/r2-1a8124e989/5093e0b1e83f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4" b="13504"/>
          <a:stretch/>
        </p:blipFill>
        <p:spPr bwMode="auto">
          <a:xfrm>
            <a:off x="125703" y="1236369"/>
            <a:ext cx="4538661" cy="2393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rc_mi" descr="http://styknews.info/sites/default/files/basic-foto/2013/07/15/246674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71"/>
          <a:stretch/>
        </p:blipFill>
        <p:spPr bwMode="auto">
          <a:xfrm>
            <a:off x="4664364" y="1236369"/>
            <a:ext cx="4291965" cy="2393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3.bp.blogspot.com/-e3eiR6hhfB8/TwHWYlZiwzI/AAAAAAAAAXU/11tlgLweULQ/s1600/d0bfd180d0bed0bf-300x29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48"/>
          <a:stretch/>
        </p:blipFill>
        <p:spPr bwMode="auto">
          <a:xfrm>
            <a:off x="755576" y="3906108"/>
            <a:ext cx="2854960" cy="2359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rc_mi" descr="http://www.goldensites.ru/media/1/B_46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2" b="6185"/>
          <a:stretch/>
        </p:blipFill>
        <p:spPr bwMode="auto">
          <a:xfrm>
            <a:off x="3923928" y="3724985"/>
            <a:ext cx="4572000" cy="27621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48367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www.geocities.ws/ntshekouk/im_lekx/fgisto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20790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znaimo.com.ua/images/rubase_2_1922760640_3254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2" y="-12754"/>
            <a:ext cx="4793395" cy="3873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ridna-ukraina.com.ua/ukr/images/kremenskie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852936"/>
            <a:ext cx="5508104" cy="4005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851337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upload.wikimedia.org/wikipedia/commons/thumb/4/4c/Betula_nana_upernavik_kujalleq_2007-07-25_1.jpg/265px-Betula_nana_upernavik_kujalleq_2007-07-25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7492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i10.tinypic.com/66tm3pz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0"/>
            <a:ext cx="500404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44150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os1.i.ua/3/1/8806446_22474c2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764" y="0"/>
            <a:ext cx="919676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698551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3" y="548680"/>
            <a:ext cx="18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rgbClr val="79463D">
                      <a:shade val="20000"/>
                      <a:satMod val="200000"/>
                    </a:srgbClr>
                  </a:gs>
                  <a:gs pos="78000">
                    <a:srgbClr val="79463D">
                      <a:tint val="90000"/>
                      <a:shade val="89000"/>
                      <a:satMod val="220000"/>
                    </a:srgbClr>
                  </a:gs>
                  <a:gs pos="100000">
                    <a:srgbClr val="79463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580859" y="62118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33338" y="589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292934"/>
              </a:solidFill>
            </a:endParaRPr>
          </a:p>
        </p:txBody>
      </p:sp>
      <p:pic>
        <p:nvPicPr>
          <p:cNvPr id="5" name="irc_mi" descr="http://zaholovok.com.ua/sites/default/files/1_16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02" y="0"/>
            <a:ext cx="9174801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1029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22</Words>
  <Application>Microsoft Office PowerPoint</Application>
  <PresentationFormat>Экран (4:3)</PresentationFormat>
  <Paragraphs>16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Ясность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11</cp:revision>
  <dcterms:created xsi:type="dcterms:W3CDTF">2013-09-25T16:53:03Z</dcterms:created>
  <dcterms:modified xsi:type="dcterms:W3CDTF">2013-09-25T18:25:59Z</dcterms:modified>
</cp:coreProperties>
</file>