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theme/themeOverride1.xml" ContentType="application/vnd.openxmlformats-officedocument.themeOverr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docProps/custom.xml" ContentType="application/vnd.openxmlformats-officedocument.custom-properties+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slideLayouts/slideLayout16.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9" r:id="rId1"/>
    <p:sldMasterId id="2147484109" r:id="rId2"/>
  </p:sldMasterIdLst>
  <p:sldIdLst>
    <p:sldId id="291" r:id="rId3"/>
    <p:sldId id="292" r:id="rId4"/>
    <p:sldId id="295" r:id="rId5"/>
    <p:sldId id="294" r:id="rId6"/>
    <p:sldId id="296" r:id="rId7"/>
    <p:sldId id="257" r:id="rId8"/>
    <p:sldId id="264" r:id="rId9"/>
    <p:sldId id="265" r:id="rId10"/>
    <p:sldId id="260" r:id="rId11"/>
    <p:sldId id="261" r:id="rId12"/>
    <p:sldId id="263" r:id="rId13"/>
    <p:sldId id="262" r:id="rId14"/>
    <p:sldId id="266" r:id="rId15"/>
    <p:sldId id="274" r:id="rId16"/>
    <p:sldId id="273" r:id="rId17"/>
    <p:sldId id="272" r:id="rId18"/>
    <p:sldId id="271" r:id="rId19"/>
    <p:sldId id="270" r:id="rId20"/>
    <p:sldId id="269" r:id="rId21"/>
    <p:sldId id="268" r:id="rId22"/>
    <p:sldId id="267" r:id="rId23"/>
    <p:sldId id="275" r:id="rId24"/>
    <p:sldId id="283" r:id="rId25"/>
    <p:sldId id="282" r:id="rId26"/>
    <p:sldId id="281" r:id="rId27"/>
    <p:sldId id="280" r:id="rId28"/>
    <p:sldId id="279" r:id="rId29"/>
    <p:sldId id="277" r:id="rId30"/>
    <p:sldId id="276" r:id="rId31"/>
    <p:sldId id="284" r:id="rId32"/>
    <p:sldId id="285" r:id="rId33"/>
    <p:sldId id="286" r:id="rId34"/>
    <p:sldId id="289" r:id="rId35"/>
    <p:sldId id="288" r:id="rId36"/>
    <p:sldId id="287" r:id="rId37"/>
    <p:sldId id="290" r:id="rId38"/>
    <p:sldId id="259" r:id="rId39"/>
    <p:sldId id="297" r:id="rId40"/>
    <p:sldId id="298"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 id="314" r:id="rId57"/>
  </p:sldIdLst>
  <p:sldSz cx="9144000" cy="6858000" type="screen4x3"/>
  <p:notesSz cx="6858000" cy="9144000"/>
  <p:defaultTextStyle>
    <a:defPPr>
      <a:defRPr lang="ru-RU"/>
    </a:defPPr>
    <a:lvl1pPr algn="l" rtl="0" fontAlgn="base">
      <a:spcBef>
        <a:spcPct val="0"/>
      </a:spcBef>
      <a:spcAft>
        <a:spcPct val="0"/>
      </a:spcAft>
      <a:defRPr kumimoji="1" kern="1200">
        <a:solidFill>
          <a:schemeClr val="tx1"/>
        </a:solidFill>
        <a:latin typeface="Times New Roman" pitchFamily="18" charset="0"/>
        <a:ea typeface="+mn-ea"/>
        <a:cs typeface="+mn-cs"/>
      </a:defRPr>
    </a:lvl1pPr>
    <a:lvl2pPr marL="457200" algn="l" rtl="0" fontAlgn="base">
      <a:spcBef>
        <a:spcPct val="0"/>
      </a:spcBef>
      <a:spcAft>
        <a:spcPct val="0"/>
      </a:spcAft>
      <a:defRPr kumimoji="1" kern="1200">
        <a:solidFill>
          <a:schemeClr val="tx1"/>
        </a:solidFill>
        <a:latin typeface="Times New Roman" pitchFamily="18" charset="0"/>
        <a:ea typeface="+mn-ea"/>
        <a:cs typeface="+mn-cs"/>
      </a:defRPr>
    </a:lvl2pPr>
    <a:lvl3pPr marL="914400" algn="l" rtl="0" fontAlgn="base">
      <a:spcBef>
        <a:spcPct val="0"/>
      </a:spcBef>
      <a:spcAft>
        <a:spcPct val="0"/>
      </a:spcAft>
      <a:defRPr kumimoji="1" kern="1200">
        <a:solidFill>
          <a:schemeClr val="tx1"/>
        </a:solidFill>
        <a:latin typeface="Times New Roman" pitchFamily="18" charset="0"/>
        <a:ea typeface="+mn-ea"/>
        <a:cs typeface="+mn-cs"/>
      </a:defRPr>
    </a:lvl3pPr>
    <a:lvl4pPr marL="1371600" algn="l" rtl="0" fontAlgn="base">
      <a:spcBef>
        <a:spcPct val="0"/>
      </a:spcBef>
      <a:spcAft>
        <a:spcPct val="0"/>
      </a:spcAft>
      <a:defRPr kumimoji="1" kern="1200">
        <a:solidFill>
          <a:schemeClr val="tx1"/>
        </a:solidFill>
        <a:latin typeface="Times New Roman" pitchFamily="18" charset="0"/>
        <a:ea typeface="+mn-ea"/>
        <a:cs typeface="+mn-cs"/>
      </a:defRPr>
    </a:lvl4pPr>
    <a:lvl5pPr marL="1828800" algn="l" rtl="0" fontAlgn="base">
      <a:spcBef>
        <a:spcPct val="0"/>
      </a:spcBef>
      <a:spcAft>
        <a:spcPct val="0"/>
      </a:spcAft>
      <a:defRPr kumimoji="1" kern="1200">
        <a:solidFill>
          <a:schemeClr val="tx1"/>
        </a:solidFill>
        <a:latin typeface="Times New Roman" pitchFamily="18" charset="0"/>
        <a:ea typeface="+mn-ea"/>
        <a:cs typeface="+mn-cs"/>
      </a:defRPr>
    </a:lvl5pPr>
    <a:lvl6pPr marL="2286000" algn="l" defTabSz="914400" rtl="0" eaLnBrk="1" latinLnBrk="0" hangingPunct="1">
      <a:defRPr kumimoji="1" kern="1200">
        <a:solidFill>
          <a:schemeClr val="tx1"/>
        </a:solidFill>
        <a:latin typeface="Times New Roman" pitchFamily="18" charset="0"/>
        <a:ea typeface="+mn-ea"/>
        <a:cs typeface="+mn-cs"/>
      </a:defRPr>
    </a:lvl6pPr>
    <a:lvl7pPr marL="2743200" algn="l" defTabSz="914400" rtl="0" eaLnBrk="1" latinLnBrk="0" hangingPunct="1">
      <a:defRPr kumimoji="1" kern="1200">
        <a:solidFill>
          <a:schemeClr val="tx1"/>
        </a:solidFill>
        <a:latin typeface="Times New Roman" pitchFamily="18" charset="0"/>
        <a:ea typeface="+mn-ea"/>
        <a:cs typeface="+mn-cs"/>
      </a:defRPr>
    </a:lvl7pPr>
    <a:lvl8pPr marL="3200400" algn="l" defTabSz="914400" rtl="0" eaLnBrk="1" latinLnBrk="0" hangingPunct="1">
      <a:defRPr kumimoji="1" kern="1200">
        <a:solidFill>
          <a:schemeClr val="tx1"/>
        </a:solidFill>
        <a:latin typeface="Times New Roman" pitchFamily="18" charset="0"/>
        <a:ea typeface="+mn-ea"/>
        <a:cs typeface="+mn-cs"/>
      </a:defRPr>
    </a:lvl8pPr>
    <a:lvl9pPr marL="3657600" algn="l" defTabSz="914400" rtl="0" eaLnBrk="1" latinLnBrk="0" hangingPunct="1">
      <a:defRPr kumimoji="1"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800000"/>
    <a:srgbClr val="66FF66"/>
    <a:srgbClr val="FF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5" d="100"/>
          <a:sy n="45" d="100"/>
        </p:scale>
        <p:origin x="-123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CAAB23-5162-4DA9-8616-DB2A83E16CA6}" type="doc">
      <dgm:prSet loTypeId="urn:microsoft.com/office/officeart/2005/8/layout/hierarchy1" loCatId="hierarchy" qsTypeId="urn:microsoft.com/office/officeart/2005/8/quickstyle/3d2" qsCatId="3D" csTypeId="urn:microsoft.com/office/officeart/2005/8/colors/accent1_2" csCatId="accent1" phldr="1"/>
      <dgm:spPr/>
      <dgm:t>
        <a:bodyPr/>
        <a:lstStyle/>
        <a:p>
          <a:endParaRPr lang="ru-RU"/>
        </a:p>
      </dgm:t>
    </dgm:pt>
    <dgm:pt modelId="{1E67217E-A4B5-4B65-B322-5E2F6A0EAC91}">
      <dgm:prSet phldrT="[Текст]" custT="1"/>
      <dgm:spPr>
        <a:solidFill>
          <a:srgbClr val="FF9900">
            <a:alpha val="89804"/>
          </a:srgbClr>
        </a:solidFill>
      </dgm:spPr>
      <dgm:t>
        <a:bodyPr/>
        <a:lstStyle/>
        <a:p>
          <a:r>
            <a:rPr lang="ru-RU" sz="2800" b="1" dirty="0" smtClean="0">
              <a:effectLst/>
            </a:rPr>
            <a:t>Федеральное Собрание</a:t>
          </a:r>
          <a:endParaRPr lang="ru-RU" sz="2800" b="1" dirty="0">
            <a:effectLst/>
          </a:endParaRPr>
        </a:p>
      </dgm:t>
    </dgm:pt>
    <dgm:pt modelId="{60153DDD-3742-4999-AD82-774E920B1AB8}" type="parTrans" cxnId="{F4DF48BC-A8B8-46EB-A69B-CA73947CFADC}">
      <dgm:prSet/>
      <dgm:spPr/>
      <dgm:t>
        <a:bodyPr/>
        <a:lstStyle/>
        <a:p>
          <a:endParaRPr lang="ru-RU"/>
        </a:p>
      </dgm:t>
    </dgm:pt>
    <dgm:pt modelId="{C49853F6-187B-4963-A253-5E795C404A24}" type="sibTrans" cxnId="{F4DF48BC-A8B8-46EB-A69B-CA73947CFADC}">
      <dgm:prSet/>
      <dgm:spPr/>
      <dgm:t>
        <a:bodyPr/>
        <a:lstStyle/>
        <a:p>
          <a:endParaRPr lang="ru-RU"/>
        </a:p>
      </dgm:t>
    </dgm:pt>
    <dgm:pt modelId="{6571BD50-5205-4BA3-95F6-E6C4BDCF7AED}">
      <dgm:prSet phldrT="[Текст]" custT="1"/>
      <dgm:spPr>
        <a:solidFill>
          <a:srgbClr val="FF9900">
            <a:alpha val="89804"/>
          </a:srgbClr>
        </a:solidFill>
      </dgm:spPr>
      <dgm:t>
        <a:bodyPr/>
        <a:lstStyle/>
        <a:p>
          <a:r>
            <a:rPr lang="ru-RU" sz="2400" b="1" dirty="0" smtClean="0"/>
            <a:t>Государственная Дума</a:t>
          </a:r>
          <a:endParaRPr lang="ru-RU" sz="2400" b="1" dirty="0"/>
        </a:p>
      </dgm:t>
    </dgm:pt>
    <dgm:pt modelId="{060ECC7D-6545-4A66-A9B4-6414AEDA9C17}" type="parTrans" cxnId="{A6924F56-3646-405D-9F03-168931F26F22}">
      <dgm:prSet/>
      <dgm:spPr/>
      <dgm:t>
        <a:bodyPr/>
        <a:lstStyle/>
        <a:p>
          <a:endParaRPr lang="ru-RU"/>
        </a:p>
      </dgm:t>
    </dgm:pt>
    <dgm:pt modelId="{EE30E539-9BEC-4A82-9FF9-A0018C3EB6DC}" type="sibTrans" cxnId="{A6924F56-3646-405D-9F03-168931F26F22}">
      <dgm:prSet/>
      <dgm:spPr/>
      <dgm:t>
        <a:bodyPr/>
        <a:lstStyle/>
        <a:p>
          <a:endParaRPr lang="ru-RU"/>
        </a:p>
      </dgm:t>
    </dgm:pt>
    <dgm:pt modelId="{280894FE-E109-4AF0-966A-B83E83ED4A62}">
      <dgm:prSet phldrT="[Текст]" custT="1"/>
      <dgm:spPr>
        <a:solidFill>
          <a:srgbClr val="FF9900">
            <a:alpha val="89804"/>
          </a:srgbClr>
        </a:solidFill>
      </dgm:spPr>
      <dgm:t>
        <a:bodyPr/>
        <a:lstStyle/>
        <a:p>
          <a:r>
            <a:rPr lang="ru-RU" sz="3200" b="1" dirty="0" smtClean="0"/>
            <a:t>Совет </a:t>
          </a:r>
          <a:r>
            <a:rPr lang="ru-RU" sz="3200" b="1" dirty="0" smtClean="0">
              <a:effectLst/>
            </a:rPr>
            <a:t>Федерации</a:t>
          </a:r>
          <a:endParaRPr lang="ru-RU" sz="3200" b="1" dirty="0">
            <a:effectLst/>
          </a:endParaRPr>
        </a:p>
      </dgm:t>
    </dgm:pt>
    <dgm:pt modelId="{E1035DEF-9A0E-4F1A-A372-EFF26CC147F2}" type="parTrans" cxnId="{399A2FDA-25D0-4328-AA70-86CCB4285691}">
      <dgm:prSet/>
      <dgm:spPr/>
      <dgm:t>
        <a:bodyPr/>
        <a:lstStyle/>
        <a:p>
          <a:endParaRPr lang="ru-RU"/>
        </a:p>
      </dgm:t>
    </dgm:pt>
    <dgm:pt modelId="{6EA81E82-825E-462C-8ED7-8EE31A9370E1}" type="sibTrans" cxnId="{399A2FDA-25D0-4328-AA70-86CCB4285691}">
      <dgm:prSet/>
      <dgm:spPr/>
      <dgm:t>
        <a:bodyPr/>
        <a:lstStyle/>
        <a:p>
          <a:endParaRPr lang="ru-RU"/>
        </a:p>
      </dgm:t>
    </dgm:pt>
    <dgm:pt modelId="{21636F93-7976-4CF3-9A06-4D7C85E09626}" type="pres">
      <dgm:prSet presAssocID="{A2CAAB23-5162-4DA9-8616-DB2A83E16CA6}" presName="hierChild1" presStyleCnt="0">
        <dgm:presLayoutVars>
          <dgm:chPref val="1"/>
          <dgm:dir/>
          <dgm:animOne val="branch"/>
          <dgm:animLvl val="lvl"/>
          <dgm:resizeHandles/>
        </dgm:presLayoutVars>
      </dgm:prSet>
      <dgm:spPr/>
      <dgm:t>
        <a:bodyPr/>
        <a:lstStyle/>
        <a:p>
          <a:endParaRPr lang="ru-RU"/>
        </a:p>
      </dgm:t>
    </dgm:pt>
    <dgm:pt modelId="{DEA10FDD-0891-49F8-A434-42CCD02DA4BF}" type="pres">
      <dgm:prSet presAssocID="{1E67217E-A4B5-4B65-B322-5E2F6A0EAC91}" presName="hierRoot1" presStyleCnt="0"/>
      <dgm:spPr/>
    </dgm:pt>
    <dgm:pt modelId="{09BE6F90-3BF7-4BB5-8D37-09BF0736915B}" type="pres">
      <dgm:prSet presAssocID="{1E67217E-A4B5-4B65-B322-5E2F6A0EAC91}" presName="composite" presStyleCnt="0"/>
      <dgm:spPr/>
    </dgm:pt>
    <dgm:pt modelId="{9DACCED6-7C18-43CC-8C38-BABA228DE736}" type="pres">
      <dgm:prSet presAssocID="{1E67217E-A4B5-4B65-B322-5E2F6A0EAC91}" presName="background" presStyleLbl="node0" presStyleIdx="0" presStyleCnt="1"/>
      <dgm:spPr/>
    </dgm:pt>
    <dgm:pt modelId="{39850C2A-6AEF-49A0-A5F9-4D4F9DBE5095}" type="pres">
      <dgm:prSet presAssocID="{1E67217E-A4B5-4B65-B322-5E2F6A0EAC91}" presName="text" presStyleLbl="fgAcc0" presStyleIdx="0" presStyleCnt="1" custLinFactNeighborX="-505" custLinFactNeighborY="-1038">
        <dgm:presLayoutVars>
          <dgm:chPref val="3"/>
        </dgm:presLayoutVars>
      </dgm:prSet>
      <dgm:spPr/>
      <dgm:t>
        <a:bodyPr/>
        <a:lstStyle/>
        <a:p>
          <a:endParaRPr lang="ru-RU"/>
        </a:p>
      </dgm:t>
    </dgm:pt>
    <dgm:pt modelId="{9410AFB3-A0D5-41DA-B1A3-8C5FB9FF5061}" type="pres">
      <dgm:prSet presAssocID="{1E67217E-A4B5-4B65-B322-5E2F6A0EAC91}" presName="hierChild2" presStyleCnt="0"/>
      <dgm:spPr/>
    </dgm:pt>
    <dgm:pt modelId="{D7A62601-4265-4B05-AD3F-B040FF53DB30}" type="pres">
      <dgm:prSet presAssocID="{060ECC7D-6545-4A66-A9B4-6414AEDA9C17}" presName="Name10" presStyleLbl="parChTrans1D2" presStyleIdx="0" presStyleCnt="2"/>
      <dgm:spPr/>
      <dgm:t>
        <a:bodyPr/>
        <a:lstStyle/>
        <a:p>
          <a:endParaRPr lang="ru-RU"/>
        </a:p>
      </dgm:t>
    </dgm:pt>
    <dgm:pt modelId="{A66E2A0E-8840-44E8-8929-A2F02A7D1D68}" type="pres">
      <dgm:prSet presAssocID="{6571BD50-5205-4BA3-95F6-E6C4BDCF7AED}" presName="hierRoot2" presStyleCnt="0"/>
      <dgm:spPr/>
    </dgm:pt>
    <dgm:pt modelId="{6407E4FB-9A1F-42B7-BFF2-2D134D76A1AC}" type="pres">
      <dgm:prSet presAssocID="{6571BD50-5205-4BA3-95F6-E6C4BDCF7AED}" presName="composite2" presStyleCnt="0"/>
      <dgm:spPr/>
    </dgm:pt>
    <dgm:pt modelId="{A840DEC0-D659-4FF3-A59C-8EB7C4F9A052}" type="pres">
      <dgm:prSet presAssocID="{6571BD50-5205-4BA3-95F6-E6C4BDCF7AED}" presName="background2" presStyleLbl="node2" presStyleIdx="0" presStyleCnt="2"/>
      <dgm:spPr/>
    </dgm:pt>
    <dgm:pt modelId="{DE0F3DD9-FBD1-4E29-B37B-62C2E397F1B7}" type="pres">
      <dgm:prSet presAssocID="{6571BD50-5205-4BA3-95F6-E6C4BDCF7AED}" presName="text2" presStyleLbl="fgAcc2" presStyleIdx="0" presStyleCnt="2" custLinFactNeighborX="-1199" custLinFactNeighborY="-842">
        <dgm:presLayoutVars>
          <dgm:chPref val="3"/>
        </dgm:presLayoutVars>
      </dgm:prSet>
      <dgm:spPr/>
      <dgm:t>
        <a:bodyPr/>
        <a:lstStyle/>
        <a:p>
          <a:endParaRPr lang="ru-RU"/>
        </a:p>
      </dgm:t>
    </dgm:pt>
    <dgm:pt modelId="{076FAF0D-07D2-4E4A-97F9-5A6F990144DF}" type="pres">
      <dgm:prSet presAssocID="{6571BD50-5205-4BA3-95F6-E6C4BDCF7AED}" presName="hierChild3" presStyleCnt="0"/>
      <dgm:spPr/>
    </dgm:pt>
    <dgm:pt modelId="{896E4251-082D-44A8-B448-CD3F9FB310A6}" type="pres">
      <dgm:prSet presAssocID="{E1035DEF-9A0E-4F1A-A372-EFF26CC147F2}" presName="Name10" presStyleLbl="parChTrans1D2" presStyleIdx="1" presStyleCnt="2"/>
      <dgm:spPr/>
      <dgm:t>
        <a:bodyPr/>
        <a:lstStyle/>
        <a:p>
          <a:endParaRPr lang="ru-RU"/>
        </a:p>
      </dgm:t>
    </dgm:pt>
    <dgm:pt modelId="{050F3D4E-B59A-4B6A-8218-2B5989C5A3EA}" type="pres">
      <dgm:prSet presAssocID="{280894FE-E109-4AF0-966A-B83E83ED4A62}" presName="hierRoot2" presStyleCnt="0"/>
      <dgm:spPr/>
    </dgm:pt>
    <dgm:pt modelId="{81455D4B-AA42-4567-B2FB-950A403BE129}" type="pres">
      <dgm:prSet presAssocID="{280894FE-E109-4AF0-966A-B83E83ED4A62}" presName="composite2" presStyleCnt="0"/>
      <dgm:spPr/>
    </dgm:pt>
    <dgm:pt modelId="{B3534226-FC3D-4CBD-B971-144EFF9058B7}" type="pres">
      <dgm:prSet presAssocID="{280894FE-E109-4AF0-966A-B83E83ED4A62}" presName="background2" presStyleLbl="node2" presStyleIdx="1" presStyleCnt="2"/>
      <dgm:spPr/>
    </dgm:pt>
    <dgm:pt modelId="{03CE400C-2416-48FD-9CA7-512800979C97}" type="pres">
      <dgm:prSet presAssocID="{280894FE-E109-4AF0-966A-B83E83ED4A62}" presName="text2" presStyleLbl="fgAcc2" presStyleIdx="1" presStyleCnt="2">
        <dgm:presLayoutVars>
          <dgm:chPref val="3"/>
        </dgm:presLayoutVars>
      </dgm:prSet>
      <dgm:spPr/>
      <dgm:t>
        <a:bodyPr/>
        <a:lstStyle/>
        <a:p>
          <a:endParaRPr lang="ru-RU"/>
        </a:p>
      </dgm:t>
    </dgm:pt>
    <dgm:pt modelId="{D84E9BA2-43C5-4CAF-9B37-722DB2C844D0}" type="pres">
      <dgm:prSet presAssocID="{280894FE-E109-4AF0-966A-B83E83ED4A62}" presName="hierChild3" presStyleCnt="0"/>
      <dgm:spPr/>
    </dgm:pt>
  </dgm:ptLst>
  <dgm:cxnLst>
    <dgm:cxn modelId="{A6924F56-3646-405D-9F03-168931F26F22}" srcId="{1E67217E-A4B5-4B65-B322-5E2F6A0EAC91}" destId="{6571BD50-5205-4BA3-95F6-E6C4BDCF7AED}" srcOrd="0" destOrd="0" parTransId="{060ECC7D-6545-4A66-A9B4-6414AEDA9C17}" sibTransId="{EE30E539-9BEC-4A82-9FF9-A0018C3EB6DC}"/>
    <dgm:cxn modelId="{34334E30-EAEA-47AF-A75B-2616EE43984B}" type="presOf" srcId="{A2CAAB23-5162-4DA9-8616-DB2A83E16CA6}" destId="{21636F93-7976-4CF3-9A06-4D7C85E09626}" srcOrd="0" destOrd="0" presId="urn:microsoft.com/office/officeart/2005/8/layout/hierarchy1"/>
    <dgm:cxn modelId="{F4DF48BC-A8B8-46EB-A69B-CA73947CFADC}" srcId="{A2CAAB23-5162-4DA9-8616-DB2A83E16CA6}" destId="{1E67217E-A4B5-4B65-B322-5E2F6A0EAC91}" srcOrd="0" destOrd="0" parTransId="{60153DDD-3742-4999-AD82-774E920B1AB8}" sibTransId="{C49853F6-187B-4963-A253-5E795C404A24}"/>
    <dgm:cxn modelId="{5D983B72-D9C4-40BD-A40A-D726FD7A81E2}" type="presOf" srcId="{6571BD50-5205-4BA3-95F6-E6C4BDCF7AED}" destId="{DE0F3DD9-FBD1-4E29-B37B-62C2E397F1B7}" srcOrd="0" destOrd="0" presId="urn:microsoft.com/office/officeart/2005/8/layout/hierarchy1"/>
    <dgm:cxn modelId="{B1F3C9AD-90DC-43D9-91AD-33A931C64D19}" type="presOf" srcId="{E1035DEF-9A0E-4F1A-A372-EFF26CC147F2}" destId="{896E4251-082D-44A8-B448-CD3F9FB310A6}" srcOrd="0" destOrd="0" presId="urn:microsoft.com/office/officeart/2005/8/layout/hierarchy1"/>
    <dgm:cxn modelId="{399A2FDA-25D0-4328-AA70-86CCB4285691}" srcId="{1E67217E-A4B5-4B65-B322-5E2F6A0EAC91}" destId="{280894FE-E109-4AF0-966A-B83E83ED4A62}" srcOrd="1" destOrd="0" parTransId="{E1035DEF-9A0E-4F1A-A372-EFF26CC147F2}" sibTransId="{6EA81E82-825E-462C-8ED7-8EE31A9370E1}"/>
    <dgm:cxn modelId="{B220457B-7B98-43F7-9B52-9D6571F5B64C}" type="presOf" srcId="{1E67217E-A4B5-4B65-B322-5E2F6A0EAC91}" destId="{39850C2A-6AEF-49A0-A5F9-4D4F9DBE5095}" srcOrd="0" destOrd="0" presId="urn:microsoft.com/office/officeart/2005/8/layout/hierarchy1"/>
    <dgm:cxn modelId="{EEBA1629-B4DC-46E3-A123-62051A35F8AF}" type="presOf" srcId="{060ECC7D-6545-4A66-A9B4-6414AEDA9C17}" destId="{D7A62601-4265-4B05-AD3F-B040FF53DB30}" srcOrd="0" destOrd="0" presId="urn:microsoft.com/office/officeart/2005/8/layout/hierarchy1"/>
    <dgm:cxn modelId="{441DFF51-4FF6-4401-BF6A-FE8640096B79}" type="presOf" srcId="{280894FE-E109-4AF0-966A-B83E83ED4A62}" destId="{03CE400C-2416-48FD-9CA7-512800979C97}" srcOrd="0" destOrd="0" presId="urn:microsoft.com/office/officeart/2005/8/layout/hierarchy1"/>
    <dgm:cxn modelId="{42A43390-6F2C-4167-AEC0-5CEB7C15F4C8}" type="presParOf" srcId="{21636F93-7976-4CF3-9A06-4D7C85E09626}" destId="{DEA10FDD-0891-49F8-A434-42CCD02DA4BF}" srcOrd="0" destOrd="0" presId="urn:microsoft.com/office/officeart/2005/8/layout/hierarchy1"/>
    <dgm:cxn modelId="{53B43556-B6E8-4DFE-BA38-C9EE4E86246D}" type="presParOf" srcId="{DEA10FDD-0891-49F8-A434-42CCD02DA4BF}" destId="{09BE6F90-3BF7-4BB5-8D37-09BF0736915B}" srcOrd="0" destOrd="0" presId="urn:microsoft.com/office/officeart/2005/8/layout/hierarchy1"/>
    <dgm:cxn modelId="{D6C73A23-4634-48DC-B1D1-2B05DE57B937}" type="presParOf" srcId="{09BE6F90-3BF7-4BB5-8D37-09BF0736915B}" destId="{9DACCED6-7C18-43CC-8C38-BABA228DE736}" srcOrd="0" destOrd="0" presId="urn:microsoft.com/office/officeart/2005/8/layout/hierarchy1"/>
    <dgm:cxn modelId="{887CF66E-3F0A-4FDC-A623-4A6625CD570D}" type="presParOf" srcId="{09BE6F90-3BF7-4BB5-8D37-09BF0736915B}" destId="{39850C2A-6AEF-49A0-A5F9-4D4F9DBE5095}" srcOrd="1" destOrd="0" presId="urn:microsoft.com/office/officeart/2005/8/layout/hierarchy1"/>
    <dgm:cxn modelId="{C3A48930-4BC4-4047-801D-FEAA084EAA43}" type="presParOf" srcId="{DEA10FDD-0891-49F8-A434-42CCD02DA4BF}" destId="{9410AFB3-A0D5-41DA-B1A3-8C5FB9FF5061}" srcOrd="1" destOrd="0" presId="urn:microsoft.com/office/officeart/2005/8/layout/hierarchy1"/>
    <dgm:cxn modelId="{0A6EAA3E-7C53-4475-B24F-8B829C479250}" type="presParOf" srcId="{9410AFB3-A0D5-41DA-B1A3-8C5FB9FF5061}" destId="{D7A62601-4265-4B05-AD3F-B040FF53DB30}" srcOrd="0" destOrd="0" presId="urn:microsoft.com/office/officeart/2005/8/layout/hierarchy1"/>
    <dgm:cxn modelId="{C4DC25A9-5F4E-41F0-9A71-505A8A7921B8}" type="presParOf" srcId="{9410AFB3-A0D5-41DA-B1A3-8C5FB9FF5061}" destId="{A66E2A0E-8840-44E8-8929-A2F02A7D1D68}" srcOrd="1" destOrd="0" presId="urn:microsoft.com/office/officeart/2005/8/layout/hierarchy1"/>
    <dgm:cxn modelId="{CFC99E33-AA0C-4625-9968-947B29966CC5}" type="presParOf" srcId="{A66E2A0E-8840-44E8-8929-A2F02A7D1D68}" destId="{6407E4FB-9A1F-42B7-BFF2-2D134D76A1AC}" srcOrd="0" destOrd="0" presId="urn:microsoft.com/office/officeart/2005/8/layout/hierarchy1"/>
    <dgm:cxn modelId="{A83B7138-B3C8-4F0C-A55F-601E18DCBC59}" type="presParOf" srcId="{6407E4FB-9A1F-42B7-BFF2-2D134D76A1AC}" destId="{A840DEC0-D659-4FF3-A59C-8EB7C4F9A052}" srcOrd="0" destOrd="0" presId="urn:microsoft.com/office/officeart/2005/8/layout/hierarchy1"/>
    <dgm:cxn modelId="{6176B1D1-43DB-4E13-94AC-E2604C11EBC3}" type="presParOf" srcId="{6407E4FB-9A1F-42B7-BFF2-2D134D76A1AC}" destId="{DE0F3DD9-FBD1-4E29-B37B-62C2E397F1B7}" srcOrd="1" destOrd="0" presId="urn:microsoft.com/office/officeart/2005/8/layout/hierarchy1"/>
    <dgm:cxn modelId="{37E506F8-A93A-4352-B9BC-9CAA2C268DF6}" type="presParOf" srcId="{A66E2A0E-8840-44E8-8929-A2F02A7D1D68}" destId="{076FAF0D-07D2-4E4A-97F9-5A6F990144DF}" srcOrd="1" destOrd="0" presId="urn:microsoft.com/office/officeart/2005/8/layout/hierarchy1"/>
    <dgm:cxn modelId="{61202F15-94D0-48AD-B93A-B60AE0EBF4E5}" type="presParOf" srcId="{9410AFB3-A0D5-41DA-B1A3-8C5FB9FF5061}" destId="{896E4251-082D-44A8-B448-CD3F9FB310A6}" srcOrd="2" destOrd="0" presId="urn:microsoft.com/office/officeart/2005/8/layout/hierarchy1"/>
    <dgm:cxn modelId="{AAB4BF66-5EEB-414C-929B-B611F9DB3657}" type="presParOf" srcId="{9410AFB3-A0D5-41DA-B1A3-8C5FB9FF5061}" destId="{050F3D4E-B59A-4B6A-8218-2B5989C5A3EA}" srcOrd="3" destOrd="0" presId="urn:microsoft.com/office/officeart/2005/8/layout/hierarchy1"/>
    <dgm:cxn modelId="{A996D7E2-4BD1-40DA-9775-9506E29F17BC}" type="presParOf" srcId="{050F3D4E-B59A-4B6A-8218-2B5989C5A3EA}" destId="{81455D4B-AA42-4567-B2FB-950A403BE129}" srcOrd="0" destOrd="0" presId="urn:microsoft.com/office/officeart/2005/8/layout/hierarchy1"/>
    <dgm:cxn modelId="{14EA88F9-3955-4808-94BD-F0BF3C281815}" type="presParOf" srcId="{81455D4B-AA42-4567-B2FB-950A403BE129}" destId="{B3534226-FC3D-4CBD-B971-144EFF9058B7}" srcOrd="0" destOrd="0" presId="urn:microsoft.com/office/officeart/2005/8/layout/hierarchy1"/>
    <dgm:cxn modelId="{7B690FA8-9706-48AD-A7D7-0698382FB44D}" type="presParOf" srcId="{81455D4B-AA42-4567-B2FB-950A403BE129}" destId="{03CE400C-2416-48FD-9CA7-512800979C97}" srcOrd="1" destOrd="0" presId="urn:microsoft.com/office/officeart/2005/8/layout/hierarchy1"/>
    <dgm:cxn modelId="{BB514919-D47E-42B0-AD1E-3F246F8C8B12}" type="presParOf" srcId="{050F3D4E-B59A-4B6A-8218-2B5989C5A3EA}" destId="{D84E9BA2-43C5-4CAF-9B37-722DB2C844D0}"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96E4251-082D-44A8-B448-CD3F9FB310A6}">
      <dsp:nvSpPr>
        <dsp:cNvPr id="0" name=""/>
        <dsp:cNvSpPr/>
      </dsp:nvSpPr>
      <dsp:spPr>
        <a:xfrm>
          <a:off x="4407613" y="1707521"/>
          <a:ext cx="1671270" cy="806732"/>
        </a:xfrm>
        <a:custGeom>
          <a:avLst/>
          <a:gdLst/>
          <a:ahLst/>
          <a:cxnLst/>
          <a:rect l="0" t="0" r="0" b="0"/>
          <a:pathLst>
            <a:path>
              <a:moveTo>
                <a:pt x="0" y="0"/>
              </a:moveTo>
              <a:lnTo>
                <a:pt x="0" y="555459"/>
              </a:lnTo>
              <a:lnTo>
                <a:pt x="1671270" y="555459"/>
              </a:lnTo>
              <a:lnTo>
                <a:pt x="1671270" y="806732"/>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D7A62601-4265-4B05-AD3F-B040FF53DB30}">
      <dsp:nvSpPr>
        <dsp:cNvPr id="0" name=""/>
        <dsp:cNvSpPr/>
      </dsp:nvSpPr>
      <dsp:spPr>
        <a:xfrm>
          <a:off x="2731216" y="1707521"/>
          <a:ext cx="1676397" cy="792230"/>
        </a:xfrm>
        <a:custGeom>
          <a:avLst/>
          <a:gdLst/>
          <a:ahLst/>
          <a:cxnLst/>
          <a:rect l="0" t="0" r="0" b="0"/>
          <a:pathLst>
            <a:path>
              <a:moveTo>
                <a:pt x="1676397" y="0"/>
              </a:moveTo>
              <a:lnTo>
                <a:pt x="1676397" y="540956"/>
              </a:lnTo>
              <a:lnTo>
                <a:pt x="0" y="540956"/>
              </a:lnTo>
              <a:lnTo>
                <a:pt x="0" y="792230"/>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9DACCED6-7C18-43CC-8C38-BABA228DE736}">
      <dsp:nvSpPr>
        <dsp:cNvPr id="0" name=""/>
        <dsp:cNvSpPr/>
      </dsp:nvSpPr>
      <dsp:spPr>
        <a:xfrm>
          <a:off x="3051417" y="-14847"/>
          <a:ext cx="2712392" cy="1722369"/>
        </a:xfrm>
        <a:prstGeom prst="roundRect">
          <a:avLst>
            <a:gd name="adj" fmla="val 10000"/>
          </a:avLst>
        </a:prstGeom>
        <a:gradFill rotWithShape="0">
          <a:gsLst>
            <a:gs pos="0">
              <a:schemeClr val="accent1">
                <a:hueOff val="0"/>
                <a:satOff val="0"/>
                <a:lumOff val="0"/>
                <a:alphaOff val="0"/>
                <a:shade val="60000"/>
              </a:schemeClr>
            </a:gs>
            <a:gs pos="33000">
              <a:schemeClr val="accent1">
                <a:hueOff val="0"/>
                <a:satOff val="0"/>
                <a:lumOff val="0"/>
                <a:alphaOff val="0"/>
                <a:tint val="86500"/>
              </a:schemeClr>
            </a:gs>
            <a:gs pos="46750">
              <a:schemeClr val="accent1">
                <a:hueOff val="0"/>
                <a:satOff val="0"/>
                <a:lumOff val="0"/>
                <a:alphaOff val="0"/>
                <a:tint val="71000"/>
                <a:satMod val="112000"/>
              </a:schemeClr>
            </a:gs>
            <a:gs pos="53000">
              <a:schemeClr val="accent1">
                <a:hueOff val="0"/>
                <a:satOff val="0"/>
                <a:lumOff val="0"/>
                <a:alphaOff val="0"/>
                <a:tint val="71000"/>
                <a:satMod val="112000"/>
              </a:schemeClr>
            </a:gs>
            <a:gs pos="68000">
              <a:schemeClr val="accent1">
                <a:hueOff val="0"/>
                <a:satOff val="0"/>
                <a:lumOff val="0"/>
                <a:alphaOff val="0"/>
                <a:tint val="86000"/>
              </a:schemeClr>
            </a:gs>
            <a:gs pos="100000">
              <a:schemeClr val="accent1">
                <a:hueOff val="0"/>
                <a:satOff val="0"/>
                <a:lumOff val="0"/>
                <a:alphaOff val="0"/>
                <a:shade val="60000"/>
              </a:schemeClr>
            </a:gs>
          </a:gsLst>
          <a:lin ang="8350000" scaled="1"/>
        </a:gradFill>
        <a:ln>
          <a:noFill/>
        </a:ln>
        <a:effectLst>
          <a:outerShdw blurRad="190500" dist="228600" dir="2700000" sy="90000" rotWithShape="0">
            <a:srgbClr val="000000">
              <a:alpha val="255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9850C2A-6AEF-49A0-A5F9-4D4F9DBE5095}">
      <dsp:nvSpPr>
        <dsp:cNvPr id="0" name=""/>
        <dsp:cNvSpPr/>
      </dsp:nvSpPr>
      <dsp:spPr>
        <a:xfrm>
          <a:off x="3352794" y="271460"/>
          <a:ext cx="2712392" cy="1722369"/>
        </a:xfrm>
        <a:prstGeom prst="roundRect">
          <a:avLst>
            <a:gd name="adj" fmla="val 10000"/>
          </a:avLst>
        </a:prstGeom>
        <a:solidFill>
          <a:srgbClr val="FF9900">
            <a:alpha val="89804"/>
          </a:srgbClr>
        </a:solidFill>
        <a:ln w="9525" cap="flat" cmpd="sng" algn="ctr">
          <a:solidFill>
            <a:schemeClr val="accent1">
              <a:hueOff val="0"/>
              <a:satOff val="0"/>
              <a:lumOff val="0"/>
              <a:alphaOff val="0"/>
            </a:schemeClr>
          </a:solidFill>
          <a:prstDash val="solid"/>
        </a:ln>
        <a:effectLst>
          <a:outerShdw blurRad="190500" dist="228600" dir="2700000" sy="90000" rotWithShape="0">
            <a:srgbClr val="000000">
              <a:alpha val="255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ru-RU" sz="2800" b="1" kern="1200" dirty="0" smtClean="0">
              <a:effectLst/>
            </a:rPr>
            <a:t>Федеральное Собрание</a:t>
          </a:r>
          <a:endParaRPr lang="ru-RU" sz="2800" b="1" kern="1200" dirty="0">
            <a:effectLst/>
          </a:endParaRPr>
        </a:p>
      </dsp:txBody>
      <dsp:txXfrm>
        <a:off x="3352794" y="271460"/>
        <a:ext cx="2712392" cy="1722369"/>
      </dsp:txXfrm>
    </dsp:sp>
    <dsp:sp modelId="{A840DEC0-D659-4FF3-A59C-8EB7C4F9A052}">
      <dsp:nvSpPr>
        <dsp:cNvPr id="0" name=""/>
        <dsp:cNvSpPr/>
      </dsp:nvSpPr>
      <dsp:spPr>
        <a:xfrm>
          <a:off x="1375020" y="2499751"/>
          <a:ext cx="2712392" cy="1722369"/>
        </a:xfrm>
        <a:prstGeom prst="roundRect">
          <a:avLst>
            <a:gd name="adj" fmla="val 10000"/>
          </a:avLst>
        </a:prstGeom>
        <a:gradFill rotWithShape="0">
          <a:gsLst>
            <a:gs pos="0">
              <a:schemeClr val="accent1">
                <a:hueOff val="0"/>
                <a:satOff val="0"/>
                <a:lumOff val="0"/>
                <a:alphaOff val="0"/>
                <a:shade val="60000"/>
              </a:schemeClr>
            </a:gs>
            <a:gs pos="33000">
              <a:schemeClr val="accent1">
                <a:hueOff val="0"/>
                <a:satOff val="0"/>
                <a:lumOff val="0"/>
                <a:alphaOff val="0"/>
                <a:tint val="86500"/>
              </a:schemeClr>
            </a:gs>
            <a:gs pos="46750">
              <a:schemeClr val="accent1">
                <a:hueOff val="0"/>
                <a:satOff val="0"/>
                <a:lumOff val="0"/>
                <a:alphaOff val="0"/>
                <a:tint val="71000"/>
                <a:satMod val="112000"/>
              </a:schemeClr>
            </a:gs>
            <a:gs pos="53000">
              <a:schemeClr val="accent1">
                <a:hueOff val="0"/>
                <a:satOff val="0"/>
                <a:lumOff val="0"/>
                <a:alphaOff val="0"/>
                <a:tint val="71000"/>
                <a:satMod val="112000"/>
              </a:schemeClr>
            </a:gs>
            <a:gs pos="68000">
              <a:schemeClr val="accent1">
                <a:hueOff val="0"/>
                <a:satOff val="0"/>
                <a:lumOff val="0"/>
                <a:alphaOff val="0"/>
                <a:tint val="86000"/>
              </a:schemeClr>
            </a:gs>
            <a:gs pos="100000">
              <a:schemeClr val="accent1">
                <a:hueOff val="0"/>
                <a:satOff val="0"/>
                <a:lumOff val="0"/>
                <a:alphaOff val="0"/>
                <a:shade val="60000"/>
              </a:schemeClr>
            </a:gs>
          </a:gsLst>
          <a:lin ang="8350000" scaled="1"/>
        </a:gradFill>
        <a:ln>
          <a:noFill/>
        </a:ln>
        <a:effectLst>
          <a:outerShdw blurRad="190500" dist="228600" dir="2700000" sy="90000" rotWithShape="0">
            <a:srgbClr val="000000">
              <a:alpha val="255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E0F3DD9-FBD1-4E29-B37B-62C2E397F1B7}">
      <dsp:nvSpPr>
        <dsp:cNvPr id="0" name=""/>
        <dsp:cNvSpPr/>
      </dsp:nvSpPr>
      <dsp:spPr>
        <a:xfrm>
          <a:off x="1676397" y="2786059"/>
          <a:ext cx="2712392" cy="1722369"/>
        </a:xfrm>
        <a:prstGeom prst="roundRect">
          <a:avLst>
            <a:gd name="adj" fmla="val 10000"/>
          </a:avLst>
        </a:prstGeom>
        <a:solidFill>
          <a:srgbClr val="FF9900">
            <a:alpha val="89804"/>
          </a:srgbClr>
        </a:solidFill>
        <a:ln w="9525" cap="flat" cmpd="sng" algn="ctr">
          <a:solidFill>
            <a:schemeClr val="accent1">
              <a:hueOff val="0"/>
              <a:satOff val="0"/>
              <a:lumOff val="0"/>
              <a:alphaOff val="0"/>
            </a:schemeClr>
          </a:solidFill>
          <a:prstDash val="solid"/>
        </a:ln>
        <a:effectLst>
          <a:outerShdw blurRad="190500" dist="228600" dir="2700000" sy="90000" rotWithShape="0">
            <a:srgbClr val="000000">
              <a:alpha val="255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b="1" kern="1200" dirty="0" smtClean="0"/>
            <a:t>Государственная Дума</a:t>
          </a:r>
          <a:endParaRPr lang="ru-RU" sz="2400" b="1" kern="1200" dirty="0"/>
        </a:p>
      </dsp:txBody>
      <dsp:txXfrm>
        <a:off x="1676397" y="2786059"/>
        <a:ext cx="2712392" cy="1722369"/>
      </dsp:txXfrm>
    </dsp:sp>
    <dsp:sp modelId="{B3534226-FC3D-4CBD-B971-144EFF9058B7}">
      <dsp:nvSpPr>
        <dsp:cNvPr id="0" name=""/>
        <dsp:cNvSpPr/>
      </dsp:nvSpPr>
      <dsp:spPr>
        <a:xfrm>
          <a:off x="4722688" y="2514254"/>
          <a:ext cx="2712392" cy="1722369"/>
        </a:xfrm>
        <a:prstGeom prst="roundRect">
          <a:avLst>
            <a:gd name="adj" fmla="val 10000"/>
          </a:avLst>
        </a:prstGeom>
        <a:gradFill rotWithShape="0">
          <a:gsLst>
            <a:gs pos="0">
              <a:schemeClr val="accent1">
                <a:hueOff val="0"/>
                <a:satOff val="0"/>
                <a:lumOff val="0"/>
                <a:alphaOff val="0"/>
                <a:shade val="60000"/>
              </a:schemeClr>
            </a:gs>
            <a:gs pos="33000">
              <a:schemeClr val="accent1">
                <a:hueOff val="0"/>
                <a:satOff val="0"/>
                <a:lumOff val="0"/>
                <a:alphaOff val="0"/>
                <a:tint val="86500"/>
              </a:schemeClr>
            </a:gs>
            <a:gs pos="46750">
              <a:schemeClr val="accent1">
                <a:hueOff val="0"/>
                <a:satOff val="0"/>
                <a:lumOff val="0"/>
                <a:alphaOff val="0"/>
                <a:tint val="71000"/>
                <a:satMod val="112000"/>
              </a:schemeClr>
            </a:gs>
            <a:gs pos="53000">
              <a:schemeClr val="accent1">
                <a:hueOff val="0"/>
                <a:satOff val="0"/>
                <a:lumOff val="0"/>
                <a:alphaOff val="0"/>
                <a:tint val="71000"/>
                <a:satMod val="112000"/>
              </a:schemeClr>
            </a:gs>
            <a:gs pos="68000">
              <a:schemeClr val="accent1">
                <a:hueOff val="0"/>
                <a:satOff val="0"/>
                <a:lumOff val="0"/>
                <a:alphaOff val="0"/>
                <a:tint val="86000"/>
              </a:schemeClr>
            </a:gs>
            <a:gs pos="100000">
              <a:schemeClr val="accent1">
                <a:hueOff val="0"/>
                <a:satOff val="0"/>
                <a:lumOff val="0"/>
                <a:alphaOff val="0"/>
                <a:shade val="60000"/>
              </a:schemeClr>
            </a:gs>
          </a:gsLst>
          <a:lin ang="8350000" scaled="1"/>
        </a:gradFill>
        <a:ln>
          <a:noFill/>
        </a:ln>
        <a:effectLst>
          <a:outerShdw blurRad="190500" dist="228600" dir="2700000" sy="90000" rotWithShape="0">
            <a:srgbClr val="000000">
              <a:alpha val="255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3CE400C-2416-48FD-9CA7-512800979C97}">
      <dsp:nvSpPr>
        <dsp:cNvPr id="0" name=""/>
        <dsp:cNvSpPr/>
      </dsp:nvSpPr>
      <dsp:spPr>
        <a:xfrm>
          <a:off x="5024065" y="2800562"/>
          <a:ext cx="2712392" cy="1722369"/>
        </a:xfrm>
        <a:prstGeom prst="roundRect">
          <a:avLst>
            <a:gd name="adj" fmla="val 10000"/>
          </a:avLst>
        </a:prstGeom>
        <a:solidFill>
          <a:srgbClr val="FF9900">
            <a:alpha val="89804"/>
          </a:srgbClr>
        </a:solidFill>
        <a:ln w="9525" cap="flat" cmpd="sng" algn="ctr">
          <a:solidFill>
            <a:schemeClr val="accent1">
              <a:hueOff val="0"/>
              <a:satOff val="0"/>
              <a:lumOff val="0"/>
              <a:alphaOff val="0"/>
            </a:schemeClr>
          </a:solidFill>
          <a:prstDash val="solid"/>
        </a:ln>
        <a:effectLst>
          <a:outerShdw blurRad="190500" dist="228600" dir="2700000" sy="90000" rotWithShape="0">
            <a:srgbClr val="000000">
              <a:alpha val="255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ru-RU" sz="3200" b="1" kern="1200" dirty="0" smtClean="0"/>
            <a:t>Совет </a:t>
          </a:r>
          <a:r>
            <a:rPr lang="ru-RU" sz="3200" b="1" kern="1200" dirty="0" smtClean="0">
              <a:effectLst/>
            </a:rPr>
            <a:t>Федерации</a:t>
          </a:r>
          <a:endParaRPr lang="ru-RU" sz="3200" b="1" kern="1200" dirty="0">
            <a:effectLst/>
          </a:endParaRPr>
        </a:p>
      </dsp:txBody>
      <dsp:txXfrm>
        <a:off x="5024065" y="2800562"/>
        <a:ext cx="2712392" cy="172236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ый треугольник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grpSp>
        <p:nvGrpSpPr>
          <p:cNvPr id="5" name="Группа 15"/>
          <p:cNvGrpSpPr>
            <a:grpSpLocks/>
          </p:cNvGrpSpPr>
          <p:nvPr/>
        </p:nvGrpSpPr>
        <p:grpSpPr bwMode="auto">
          <a:xfrm>
            <a:off x="-3175" y="4953000"/>
            <a:ext cx="9147175" cy="1911350"/>
            <a:chOff x="-3765" y="4832896"/>
            <a:chExt cx="9147765" cy="2032192"/>
          </a:xfrm>
        </p:grpSpPr>
        <p:sp>
          <p:nvSpPr>
            <p:cNvPr id="6" name="Полилиния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kumimoji="0" lang="en-US"/>
            </a:p>
          </p:txBody>
        </p:sp>
        <p:sp>
          <p:nvSpPr>
            <p:cNvPr id="7" name="Полилиния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kumimoji="0" lang="en-US"/>
            </a:p>
          </p:txBody>
        </p:sp>
        <p:sp>
          <p:nvSpPr>
            <p:cNvPr id="8" name="Полилиния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cxnSp>
          <p:nvCxnSpPr>
            <p:cNvPr id="10" name="Прямая соединительная линия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Заголовок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11" name="Дата 29"/>
          <p:cNvSpPr>
            <a:spLocks noGrp="1"/>
          </p:cNvSpPr>
          <p:nvPr>
            <p:ph type="dt" sz="half" idx="10"/>
          </p:nvPr>
        </p:nvSpPr>
        <p:spPr/>
        <p:txBody>
          <a:bodyPr/>
          <a:lstStyle>
            <a:lvl1pPr>
              <a:defRPr>
                <a:solidFill>
                  <a:srgbClr val="FFFFFF"/>
                </a:solidFill>
              </a:defRPr>
            </a:lvl1pPr>
            <a:extLst/>
          </a:lstStyle>
          <a:p>
            <a:pPr>
              <a:defRPr/>
            </a:pPr>
            <a:endParaRPr lang="ru-RU"/>
          </a:p>
        </p:txBody>
      </p:sp>
      <p:sp>
        <p:nvSpPr>
          <p:cNvPr id="12"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pPr>
              <a:defRPr/>
            </a:pPr>
            <a:endParaRPr lang="ru-RU"/>
          </a:p>
        </p:txBody>
      </p:sp>
      <p:sp>
        <p:nvSpPr>
          <p:cNvPr id="13" name="Номер слайда 26"/>
          <p:cNvSpPr>
            <a:spLocks noGrp="1"/>
          </p:cNvSpPr>
          <p:nvPr>
            <p:ph type="sldNum" sz="quarter" idx="12"/>
          </p:nvPr>
        </p:nvSpPr>
        <p:spPr/>
        <p:txBody>
          <a:bodyPr/>
          <a:lstStyle>
            <a:lvl1pPr>
              <a:defRPr>
                <a:solidFill>
                  <a:srgbClr val="FFFFFF"/>
                </a:solidFill>
              </a:defRPr>
            </a:lvl1pPr>
            <a:extLst/>
          </a:lstStyle>
          <a:p>
            <a:pPr>
              <a:defRPr/>
            </a:pPr>
            <a:fld id="{97D7B0E6-C38F-4A24-AE0F-EBD3A8200B24}"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6A5A931A-5A5C-4648-97B7-78CEB6B0C17F}"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EA0DA2F7-F9A1-4275-8996-543E68EBD4D2}"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pPr>
              <a:defRPr/>
            </a:pPr>
            <a:endParaRPr lang="ru-RU"/>
          </a:p>
        </p:txBody>
      </p:sp>
      <p:sp>
        <p:nvSpPr>
          <p:cNvPr id="17" name="Нижний колонтитул 16"/>
          <p:cNvSpPr>
            <a:spLocks noGrp="1"/>
          </p:cNvSpPr>
          <p:nvPr>
            <p:ph type="ftr" sz="quarter" idx="11"/>
          </p:nvPr>
        </p:nvSpPr>
        <p:spPr/>
        <p:txBody>
          <a:bodyPr/>
          <a:lstStyle/>
          <a:p>
            <a:pPr>
              <a:defRPr/>
            </a:pPr>
            <a:endParaRPr lang="ru-RU"/>
          </a:p>
        </p:txBody>
      </p:sp>
      <p:sp>
        <p:nvSpPr>
          <p:cNvPr id="29" name="Номер слайда 28"/>
          <p:cNvSpPr>
            <a:spLocks noGrp="1"/>
          </p:cNvSpPr>
          <p:nvPr>
            <p:ph type="sldNum" sz="quarter" idx="12"/>
          </p:nvPr>
        </p:nvSpPr>
        <p:spPr/>
        <p:txBody>
          <a:bodyPr/>
          <a:lstStyle/>
          <a:p>
            <a:pPr>
              <a:defRPr/>
            </a:pPr>
            <a:fld id="{274657D6-E3F7-495C-A261-61F9C6901174}" type="slidenum">
              <a:rPr lang="ru-RU" smtClean="0"/>
              <a:pPr>
                <a:defRPr/>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93FD8A9E-7834-41E6-9C4D-B266E1F9EDC1}" type="slidenum">
              <a:rPr lang="ru-RU" smtClean="0"/>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a:xfrm>
            <a:off x="7924800" y="6416675"/>
            <a:ext cx="762000" cy="365125"/>
          </a:xfrm>
        </p:spPr>
        <p:txBody>
          <a:bodyPr/>
          <a:lstStyle/>
          <a:p>
            <a:pPr>
              <a:defRPr/>
            </a:pPr>
            <a:fld id="{9047D887-DD00-46F2-B66C-68ACC10ED86C}" type="slidenum">
              <a:rPr lang="ru-RU" smtClean="0"/>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pPr>
              <a:defRPr/>
            </a:pPr>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8DB0F05C-9B38-41D8-A241-1C315C26F812}" type="slidenum">
              <a:rPr lang="ru-RU" smtClean="0"/>
              <a:pPr>
                <a:defRPr/>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pPr>
              <a:defRPr/>
            </a:pPr>
            <a:endParaRPr lang="ru-RU"/>
          </a:p>
        </p:txBody>
      </p:sp>
      <p:sp>
        <p:nvSpPr>
          <p:cNvPr id="8" name="Нижний колонтитул 7"/>
          <p:cNvSpPr>
            <a:spLocks noGrp="1"/>
          </p:cNvSpPr>
          <p:nvPr>
            <p:ph type="ftr" sz="quarter" idx="11"/>
          </p:nvPr>
        </p:nvSpPr>
        <p:spPr/>
        <p:txBody>
          <a:bodyPr/>
          <a:lstStyle/>
          <a:p>
            <a:pPr>
              <a:defRPr/>
            </a:pPr>
            <a:endParaRPr lang="ru-RU"/>
          </a:p>
        </p:txBody>
      </p:sp>
      <p:sp>
        <p:nvSpPr>
          <p:cNvPr id="9" name="Номер слайда 8"/>
          <p:cNvSpPr>
            <a:spLocks noGrp="1"/>
          </p:cNvSpPr>
          <p:nvPr>
            <p:ph type="sldNum" sz="quarter" idx="12"/>
          </p:nvPr>
        </p:nvSpPr>
        <p:spPr/>
        <p:txBody>
          <a:bodyPr/>
          <a:lstStyle/>
          <a:p>
            <a:pPr>
              <a:defRPr/>
            </a:pPr>
            <a:fld id="{6C9EE821-88B9-4460-BC57-5D2C1B891E18}" type="slidenum">
              <a:rPr lang="ru-RU" smtClean="0"/>
              <a:pPr>
                <a:defRPr/>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pPr>
              <a:defRPr/>
            </a:pPr>
            <a:endParaRPr lang="ru-RU"/>
          </a:p>
        </p:txBody>
      </p:sp>
      <p:sp>
        <p:nvSpPr>
          <p:cNvPr id="4" name="Нижний колонтитул 3"/>
          <p:cNvSpPr>
            <a:spLocks noGrp="1"/>
          </p:cNvSpPr>
          <p:nvPr>
            <p:ph type="ftr" sz="quarter" idx="11"/>
          </p:nvPr>
        </p:nvSpPr>
        <p:spPr/>
        <p:txBody>
          <a:bodyPr/>
          <a:lstStyle/>
          <a:p>
            <a:pPr>
              <a:defRPr/>
            </a:pPr>
            <a:endParaRPr lang="ru-RU"/>
          </a:p>
        </p:txBody>
      </p:sp>
      <p:sp>
        <p:nvSpPr>
          <p:cNvPr id="5" name="Номер слайда 4"/>
          <p:cNvSpPr>
            <a:spLocks noGrp="1"/>
          </p:cNvSpPr>
          <p:nvPr>
            <p:ph type="sldNum" sz="quarter" idx="12"/>
          </p:nvPr>
        </p:nvSpPr>
        <p:spPr/>
        <p:txBody>
          <a:bodyPr/>
          <a:lstStyle/>
          <a:p>
            <a:pPr>
              <a:defRPr/>
            </a:pPr>
            <a:fld id="{01014E11-3DB2-4C40-BFF4-AB8C7D550750}" type="slidenum">
              <a:rPr lang="ru-RU" smtClean="0"/>
              <a:pPr>
                <a:defRPr/>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endParaRPr lang="ru-RU"/>
          </a:p>
        </p:txBody>
      </p:sp>
      <p:sp>
        <p:nvSpPr>
          <p:cNvPr id="3" name="Нижний колонтитул 2"/>
          <p:cNvSpPr>
            <a:spLocks noGrp="1"/>
          </p:cNvSpPr>
          <p:nvPr>
            <p:ph type="ftr" sz="quarter" idx="11"/>
          </p:nvPr>
        </p:nvSpPr>
        <p:spPr/>
        <p:txBody>
          <a:bodyPr/>
          <a:lstStyle/>
          <a:p>
            <a:pPr>
              <a:defRPr/>
            </a:pPr>
            <a:endParaRPr lang="ru-RU"/>
          </a:p>
        </p:txBody>
      </p:sp>
      <p:sp>
        <p:nvSpPr>
          <p:cNvPr id="4" name="Номер слайда 3"/>
          <p:cNvSpPr>
            <a:spLocks noGrp="1"/>
          </p:cNvSpPr>
          <p:nvPr>
            <p:ph type="sldNum" sz="quarter" idx="12"/>
          </p:nvPr>
        </p:nvSpPr>
        <p:spPr/>
        <p:txBody>
          <a:bodyPr/>
          <a:lstStyle/>
          <a:p>
            <a:pPr>
              <a:defRPr/>
            </a:pPr>
            <a:fld id="{ED0807E8-238C-4DBA-A9C5-58F9898BBC0F}" type="slidenum">
              <a:rPr lang="ru-RU" smtClean="0"/>
              <a:pPr>
                <a:defRPr/>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pPr>
              <a:defRPr/>
            </a:pPr>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B3CCF048-FEB5-4AC7-BC4F-47639FDA8B2A}" type="slidenum">
              <a:rPr lang="ru-RU" smtClean="0"/>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Заголовок 6"/>
          <p:cNvSpPr>
            <a:spLocks noGrp="1"/>
          </p:cNvSpPr>
          <p:nvPr>
            <p:ph type="title"/>
          </p:nvPr>
        </p:nvSpPr>
        <p:spPr/>
        <p:txBody>
          <a:bodyPr rtlCol="0"/>
          <a:lstStyle>
            <a:extLst/>
          </a:lstStyle>
          <a:p>
            <a:r>
              <a:rPr lang="ru-RU" smtClean="0"/>
              <a:t>Образец заголовка</a:t>
            </a:r>
            <a:endParaRPr lang="en-US"/>
          </a:p>
        </p:txBody>
      </p:sp>
      <p:sp>
        <p:nvSpPr>
          <p:cNvPr id="4" name="Дата 9"/>
          <p:cNvSpPr>
            <a:spLocks noGrp="1"/>
          </p:cNvSpPr>
          <p:nvPr>
            <p:ph type="dt" sz="half" idx="10"/>
          </p:nvPr>
        </p:nvSpPr>
        <p:spPr/>
        <p:txBody>
          <a:bodyPr/>
          <a:lstStyle>
            <a:lvl1pPr>
              <a:defRPr/>
            </a:lvl1pPr>
          </a:lstStyle>
          <a:p>
            <a:pPr>
              <a:defRPr/>
            </a:pPr>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DB7B51A4-4016-48D2-AFB0-265754966C71}" type="slidenum">
              <a:rPr lang="ru-RU"/>
              <a:pPr>
                <a:defRPr/>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pPr>
              <a:defRPr/>
            </a:pPr>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D442B9AB-4897-4615-9A3E-108131C607CD}" type="slidenum">
              <a:rPr lang="ru-RU" smtClean="0"/>
              <a:pPr>
                <a:defRPr/>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8FEE43F2-2FBB-4BEF-9A98-D59A8069CF86}" type="slidenum">
              <a:rPr lang="ru-RU" smtClean="0"/>
              <a:pPr>
                <a:defRPr/>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10F36377-E5A1-4B6E-8028-41784CB0AFDC}" type="slidenum">
              <a:rPr lang="ru-RU" smtClean="0"/>
              <a:pPr>
                <a:defRPr/>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457200" y="277813"/>
            <a:ext cx="8229600" cy="58531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Дата 2"/>
          <p:cNvSpPr>
            <a:spLocks noGrp="1"/>
          </p:cNvSpPr>
          <p:nvPr>
            <p:ph type="dt" sz="half" idx="10"/>
          </p:nvPr>
        </p:nvSpPr>
        <p:spPr>
          <a:xfrm>
            <a:off x="457200" y="6243638"/>
            <a:ext cx="2133600" cy="457200"/>
          </a:xfrm>
        </p:spPr>
        <p:txBody>
          <a:bodyPr/>
          <a:lstStyle>
            <a:lvl1pPr>
              <a:defRPr/>
            </a:lvl1pPr>
          </a:lstStyle>
          <a:p>
            <a:endParaRPr lang="ru-RU"/>
          </a:p>
        </p:txBody>
      </p:sp>
      <p:sp>
        <p:nvSpPr>
          <p:cNvPr id="4" name="Нижний колонтитул 3"/>
          <p:cNvSpPr>
            <a:spLocks noGrp="1"/>
          </p:cNvSpPr>
          <p:nvPr>
            <p:ph type="ftr" sz="quarter" idx="11"/>
          </p:nvPr>
        </p:nvSpPr>
        <p:spPr>
          <a:xfrm>
            <a:off x="3124200" y="6248400"/>
            <a:ext cx="2895600" cy="457200"/>
          </a:xfrm>
        </p:spPr>
        <p:txBody>
          <a:bodyPr/>
          <a:lstStyle>
            <a:lvl1pPr>
              <a:defRPr/>
            </a:lvl1pPr>
          </a:lstStyle>
          <a:p>
            <a:endParaRPr lang="ru-RU"/>
          </a:p>
        </p:txBody>
      </p:sp>
      <p:sp>
        <p:nvSpPr>
          <p:cNvPr id="5" name="Номер слайда 4"/>
          <p:cNvSpPr>
            <a:spLocks noGrp="1"/>
          </p:cNvSpPr>
          <p:nvPr>
            <p:ph type="sldNum" sz="quarter" idx="12"/>
          </p:nvPr>
        </p:nvSpPr>
        <p:spPr>
          <a:xfrm>
            <a:off x="6553200" y="6243638"/>
            <a:ext cx="2133600" cy="457200"/>
          </a:xfrm>
        </p:spPr>
        <p:txBody>
          <a:bodyPr/>
          <a:lstStyle>
            <a:lvl1pPr>
              <a:defRPr/>
            </a:lvl1pPr>
          </a:lstStyle>
          <a:p>
            <a:fld id="{48340B1D-C8EE-4994-9A8F-7D9941571F1E}" type="slidenum">
              <a:rPr lang="ru-RU"/>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4" name="Нашивка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kumimoji="0" lang="en-US"/>
          </a:p>
        </p:txBody>
      </p:sp>
      <p:sp>
        <p:nvSpPr>
          <p:cNvPr id="5" name="Нашивка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kumimoji="0" lang="en-US"/>
          </a:p>
        </p:txBody>
      </p:sp>
      <p:sp>
        <p:nvSpPr>
          <p:cNvPr id="2" name="Заголовок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3" name="Текст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6" name="Дата 3"/>
          <p:cNvSpPr>
            <a:spLocks noGrp="1"/>
          </p:cNvSpPr>
          <p:nvPr>
            <p:ph type="dt" sz="half" idx="10"/>
          </p:nvPr>
        </p:nvSpPr>
        <p:spPr/>
        <p:txBody>
          <a:bodyPr/>
          <a:lstStyle>
            <a:lvl1pPr>
              <a:defRPr/>
            </a:lvl1pPr>
            <a:extLst/>
          </a:lstStyle>
          <a:p>
            <a:pPr>
              <a:defRPr/>
            </a:pPr>
            <a:endParaRPr lang="ru-RU"/>
          </a:p>
        </p:txBody>
      </p:sp>
      <p:sp>
        <p:nvSpPr>
          <p:cNvPr id="7" name="Нижний колонтитул 4"/>
          <p:cNvSpPr>
            <a:spLocks noGrp="1"/>
          </p:cNvSpPr>
          <p:nvPr>
            <p:ph type="ftr" sz="quarter" idx="11"/>
          </p:nvPr>
        </p:nvSpPr>
        <p:spPr/>
        <p:txBody>
          <a:bodyPr/>
          <a:lstStyle>
            <a:lvl1pPr>
              <a:defRPr/>
            </a:lvl1pPr>
            <a:extLst/>
          </a:lstStyle>
          <a:p>
            <a:pPr>
              <a:defRPr/>
            </a:pPr>
            <a:endParaRPr lang="ru-RU"/>
          </a:p>
        </p:txBody>
      </p:sp>
      <p:sp>
        <p:nvSpPr>
          <p:cNvPr id="8" name="Номер слайда 5"/>
          <p:cNvSpPr>
            <a:spLocks noGrp="1"/>
          </p:cNvSpPr>
          <p:nvPr>
            <p:ph type="sldNum" sz="quarter" idx="12"/>
          </p:nvPr>
        </p:nvSpPr>
        <p:spPr/>
        <p:txBody>
          <a:bodyPr/>
          <a:lstStyle>
            <a:lvl1pPr>
              <a:defRPr/>
            </a:lvl1pPr>
            <a:extLst/>
          </a:lstStyle>
          <a:p>
            <a:pPr>
              <a:defRPr/>
            </a:pPr>
            <a:fld id="{86B98C7A-F6CA-4C58-B929-0FFBA3162ADC}"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Заголовок 7"/>
          <p:cNvSpPr>
            <a:spLocks noGrp="1"/>
          </p:cNvSpPr>
          <p:nvPr>
            <p:ph type="title"/>
          </p:nvPr>
        </p:nvSpPr>
        <p:spPr/>
        <p:txBody>
          <a:bodyPr rtlCol="0"/>
          <a:lstStyle>
            <a:extLst/>
          </a:lstStyle>
          <a:p>
            <a:r>
              <a:rPr lang="ru-RU" smtClean="0"/>
              <a:t>Образец заголовка</a:t>
            </a:r>
            <a:endParaRPr lang="en-US"/>
          </a:p>
        </p:txBody>
      </p:sp>
      <p:sp>
        <p:nvSpPr>
          <p:cNvPr id="5" name="Дата 4"/>
          <p:cNvSpPr>
            <a:spLocks noGrp="1"/>
          </p:cNvSpPr>
          <p:nvPr>
            <p:ph type="dt" sz="half" idx="10"/>
          </p:nvPr>
        </p:nvSpPr>
        <p:spPr/>
        <p:txBody>
          <a:bodyPr/>
          <a:lstStyle>
            <a:lvl1pPr>
              <a:defRPr/>
            </a:lvl1pPr>
            <a:extLst/>
          </a:lstStyle>
          <a:p>
            <a:pPr>
              <a:defRPr/>
            </a:pPr>
            <a:endParaRPr lang="ru-RU"/>
          </a:p>
        </p:txBody>
      </p:sp>
      <p:sp>
        <p:nvSpPr>
          <p:cNvPr id="6" name="Нижний колонтитул 5"/>
          <p:cNvSpPr>
            <a:spLocks noGrp="1"/>
          </p:cNvSpPr>
          <p:nvPr>
            <p:ph type="ftr" sz="quarter" idx="11"/>
          </p:nvPr>
        </p:nvSpPr>
        <p:spPr/>
        <p:txBody>
          <a:bodyPr/>
          <a:lstStyle>
            <a:lvl1pPr>
              <a:defRPr/>
            </a:lvl1pPr>
            <a:extLst/>
          </a:lstStyle>
          <a:p>
            <a:pPr>
              <a:defRPr/>
            </a:pPr>
            <a:endParaRPr lang="ru-RU"/>
          </a:p>
        </p:txBody>
      </p:sp>
      <p:sp>
        <p:nvSpPr>
          <p:cNvPr id="7" name="Номер слайда 6"/>
          <p:cNvSpPr>
            <a:spLocks noGrp="1"/>
          </p:cNvSpPr>
          <p:nvPr>
            <p:ph type="sldNum" sz="quarter" idx="12"/>
          </p:nvPr>
        </p:nvSpPr>
        <p:spPr/>
        <p:txBody>
          <a:bodyPr/>
          <a:lstStyle>
            <a:lvl1pPr>
              <a:defRPr/>
            </a:lvl1pPr>
            <a:extLst/>
          </a:lstStyle>
          <a:p>
            <a:pPr>
              <a:defRPr/>
            </a:pPr>
            <a:fld id="{D2D121E3-BDAB-456E-A6E0-D056EC87DE9A}"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extLst/>
          </a:lstStyle>
          <a:p>
            <a:pPr>
              <a:defRPr/>
            </a:pPr>
            <a:endParaRPr lang="ru-RU"/>
          </a:p>
        </p:txBody>
      </p:sp>
      <p:sp>
        <p:nvSpPr>
          <p:cNvPr id="8" name="Нижний колонтитул 7"/>
          <p:cNvSpPr>
            <a:spLocks noGrp="1"/>
          </p:cNvSpPr>
          <p:nvPr>
            <p:ph type="ftr" sz="quarter" idx="11"/>
          </p:nvPr>
        </p:nvSpPr>
        <p:spPr/>
        <p:txBody>
          <a:bodyPr/>
          <a:lstStyle>
            <a:lvl1pPr>
              <a:defRPr/>
            </a:lvl1pPr>
            <a:extLst/>
          </a:lstStyle>
          <a:p>
            <a:pPr>
              <a:defRPr/>
            </a:pPr>
            <a:endParaRPr lang="ru-RU"/>
          </a:p>
        </p:txBody>
      </p:sp>
      <p:sp>
        <p:nvSpPr>
          <p:cNvPr id="9" name="Номер слайда 8"/>
          <p:cNvSpPr>
            <a:spLocks noGrp="1"/>
          </p:cNvSpPr>
          <p:nvPr>
            <p:ph type="sldNum" sz="quarter" idx="12"/>
          </p:nvPr>
        </p:nvSpPr>
        <p:spPr/>
        <p:txBody>
          <a:bodyPr/>
          <a:lstStyle>
            <a:lvl1pPr>
              <a:defRPr/>
            </a:lvl1pPr>
            <a:extLst/>
          </a:lstStyle>
          <a:p>
            <a:pPr>
              <a:defRPr/>
            </a:pPr>
            <a:fld id="{20A7EF9B-B468-46B7-8F47-008E0705AF36}"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rtlCol="0"/>
          <a:lstStyle>
            <a:extLst/>
          </a:lstStyle>
          <a:p>
            <a:r>
              <a:rPr lang="ru-RU" smtClean="0"/>
              <a:t>Образец заголовка</a:t>
            </a:r>
            <a:endParaRPr lang="en-US"/>
          </a:p>
        </p:txBody>
      </p:sp>
      <p:sp>
        <p:nvSpPr>
          <p:cNvPr id="3" name="Дата 2"/>
          <p:cNvSpPr>
            <a:spLocks noGrp="1"/>
          </p:cNvSpPr>
          <p:nvPr>
            <p:ph type="dt" sz="half" idx="10"/>
          </p:nvPr>
        </p:nvSpPr>
        <p:spPr/>
        <p:txBody>
          <a:bodyPr/>
          <a:lstStyle>
            <a:lvl1pPr>
              <a:defRPr/>
            </a:lvl1pPr>
            <a:extLst/>
          </a:lstStyle>
          <a:p>
            <a:pPr>
              <a:defRPr/>
            </a:pPr>
            <a:endParaRPr lang="ru-RU"/>
          </a:p>
        </p:txBody>
      </p:sp>
      <p:sp>
        <p:nvSpPr>
          <p:cNvPr id="4" name="Нижний колонтитул 3"/>
          <p:cNvSpPr>
            <a:spLocks noGrp="1"/>
          </p:cNvSpPr>
          <p:nvPr>
            <p:ph type="ftr" sz="quarter" idx="11"/>
          </p:nvPr>
        </p:nvSpPr>
        <p:spPr/>
        <p:txBody>
          <a:bodyPr/>
          <a:lstStyle>
            <a:lvl1pPr>
              <a:defRPr/>
            </a:lvl1pPr>
            <a:extLst/>
          </a:lstStyle>
          <a:p>
            <a:pPr>
              <a:defRPr/>
            </a:pPr>
            <a:endParaRPr lang="ru-RU"/>
          </a:p>
        </p:txBody>
      </p:sp>
      <p:sp>
        <p:nvSpPr>
          <p:cNvPr id="5" name="Номер слайда 4"/>
          <p:cNvSpPr>
            <a:spLocks noGrp="1"/>
          </p:cNvSpPr>
          <p:nvPr>
            <p:ph type="sldNum" sz="quarter" idx="12"/>
          </p:nvPr>
        </p:nvSpPr>
        <p:spPr/>
        <p:txBody>
          <a:bodyPr/>
          <a:lstStyle>
            <a:lvl1pPr>
              <a:defRPr/>
            </a:lvl1pPr>
            <a:extLst/>
          </a:lstStyle>
          <a:p>
            <a:pPr>
              <a:defRPr/>
            </a:pPr>
            <a:fld id="{C5D020EB-E509-4B42-B24E-BAC2A4D37B42}"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2FC1A700-4543-4508-8A7D-435E48F7DEBF}"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ru-RU" smtClean="0"/>
              <a:t>Образец заголовка</a:t>
            </a:r>
            <a:endParaRPr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endParaRPr lang="ru-RU"/>
          </a:p>
        </p:txBody>
      </p:sp>
      <p:sp>
        <p:nvSpPr>
          <p:cNvPr id="6" name="Нижний колонтитул 5"/>
          <p:cNvSpPr>
            <a:spLocks noGrp="1"/>
          </p:cNvSpPr>
          <p:nvPr>
            <p:ph type="ftr" sz="quarter" idx="11"/>
          </p:nvPr>
        </p:nvSpPr>
        <p:spPr/>
        <p:txBody>
          <a:bodyPr/>
          <a:lstStyle>
            <a:lvl1pPr>
              <a:defRPr/>
            </a:lvl1pPr>
            <a:extLst/>
          </a:lstStyle>
          <a:p>
            <a:pPr>
              <a:defRPr/>
            </a:pPr>
            <a:endParaRPr lang="ru-RU"/>
          </a:p>
        </p:txBody>
      </p:sp>
      <p:sp>
        <p:nvSpPr>
          <p:cNvPr id="7" name="Номер слайда 6"/>
          <p:cNvSpPr>
            <a:spLocks noGrp="1"/>
          </p:cNvSpPr>
          <p:nvPr>
            <p:ph type="sldNum" sz="quarter" idx="12"/>
          </p:nvPr>
        </p:nvSpPr>
        <p:spPr/>
        <p:txBody>
          <a:bodyPr/>
          <a:lstStyle>
            <a:lvl1pPr>
              <a:defRPr/>
            </a:lvl1pPr>
            <a:extLst/>
          </a:lstStyle>
          <a:p>
            <a:pPr>
              <a:defRPr/>
            </a:pPr>
            <a:fld id="{66F4BB32-8463-4BF8-BBEF-16C4C0C810C6}"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5" name="Полилиния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kumimoji="0" lang="en-US"/>
          </a:p>
        </p:txBody>
      </p:sp>
      <p:sp>
        <p:nvSpPr>
          <p:cNvPr id="6" name="Полилиния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kumimoji="0" lang="en-US"/>
          </a:p>
        </p:txBody>
      </p:sp>
      <p:sp>
        <p:nvSpPr>
          <p:cNvPr id="7" name="Прямоугольный треугольник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cxnSp>
        <p:nvCxnSpPr>
          <p:cNvPr id="8" name="Прямая соединительная линия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Нашивка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kumimoji="0" lang="en-US"/>
          </a:p>
        </p:txBody>
      </p:sp>
      <p:sp>
        <p:nvSpPr>
          <p:cNvPr id="10" name="Нашивка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kumimoji="0" lang="en-US"/>
          </a:p>
        </p:txBody>
      </p:sp>
      <p:sp>
        <p:nvSpPr>
          <p:cNvPr id="4" name="Текст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ru-RU" noProof="0" smtClean="0"/>
              <a:t>Вставка рисунка</a:t>
            </a:r>
            <a:endParaRPr lang="en-US" noProof="0" dirty="0"/>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ru-RU" smtClean="0"/>
              <a:t>Образец заголовка</a:t>
            </a:r>
            <a:endParaRPr lang="en-US"/>
          </a:p>
        </p:txBody>
      </p:sp>
      <p:sp>
        <p:nvSpPr>
          <p:cNvPr id="11" name="Дата 4"/>
          <p:cNvSpPr>
            <a:spLocks noGrp="1"/>
          </p:cNvSpPr>
          <p:nvPr>
            <p:ph type="dt" sz="half" idx="10"/>
          </p:nvPr>
        </p:nvSpPr>
        <p:spPr/>
        <p:txBody>
          <a:bodyPr/>
          <a:lstStyle>
            <a:lvl1pPr>
              <a:defRPr>
                <a:solidFill>
                  <a:schemeClr val="tx1"/>
                </a:solidFill>
              </a:defRPr>
            </a:lvl1pPr>
            <a:extLst/>
          </a:lstStyle>
          <a:p>
            <a:pPr>
              <a:defRPr/>
            </a:pPr>
            <a:endParaRPr lang="ru-RU"/>
          </a:p>
        </p:txBody>
      </p:sp>
      <p:sp>
        <p:nvSpPr>
          <p:cNvPr id="12" name="Нижний колонтитул 5"/>
          <p:cNvSpPr>
            <a:spLocks noGrp="1"/>
          </p:cNvSpPr>
          <p:nvPr>
            <p:ph type="ftr" sz="quarter" idx="11"/>
          </p:nvPr>
        </p:nvSpPr>
        <p:spPr/>
        <p:txBody>
          <a:bodyPr/>
          <a:lstStyle>
            <a:lvl1pPr>
              <a:defRPr>
                <a:solidFill>
                  <a:schemeClr val="tx1"/>
                </a:solidFill>
              </a:defRPr>
            </a:lvl1pPr>
            <a:extLst/>
          </a:lstStyle>
          <a:p>
            <a:pPr>
              <a:defRPr/>
            </a:pPr>
            <a:endParaRPr lang="ru-RU"/>
          </a:p>
        </p:txBody>
      </p:sp>
      <p:sp>
        <p:nvSpPr>
          <p:cNvPr id="13" name="Номер слайда 6"/>
          <p:cNvSpPr>
            <a:spLocks noGrp="1"/>
          </p:cNvSpPr>
          <p:nvPr>
            <p:ph type="sldNum" sz="quarter" idx="12"/>
          </p:nvPr>
        </p:nvSpPr>
        <p:spPr/>
        <p:txBody>
          <a:bodyPr/>
          <a:lstStyle>
            <a:lvl1pPr>
              <a:defRPr>
                <a:solidFill>
                  <a:schemeClr val="tx1"/>
                </a:solidFill>
              </a:defRPr>
            </a:lvl1pPr>
            <a:extLst/>
          </a:lstStyle>
          <a:p>
            <a:pPr>
              <a:defRPr/>
            </a:pPr>
            <a:fld id="{EAB7F9EC-2F82-4508-ABE8-5D3364FE838B}"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kumimoji="0" lang="en-US"/>
          </a:p>
        </p:txBody>
      </p:sp>
      <p:sp>
        <p:nvSpPr>
          <p:cNvPr id="12" name="Полилиния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ru-RU" smtClean="0"/>
              <a:t>Образец заголовка</a:t>
            </a:r>
            <a:endParaRPr lang="en-US"/>
          </a:p>
        </p:txBody>
      </p:sp>
      <p:sp>
        <p:nvSpPr>
          <p:cNvPr id="2057" name="Текст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endParaRPr lang="ru-RU"/>
          </a:p>
        </p:txBody>
      </p:sp>
      <p:sp>
        <p:nvSpPr>
          <p:cNvPr id="22" name="Нижний колонтитул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ru-RU"/>
          </a:p>
        </p:txBody>
      </p:sp>
      <p:sp>
        <p:nvSpPr>
          <p:cNvPr id="18" name="Номер слайда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86D289F8-B340-45AD-A9BD-89E3E3EF8377}"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4054" r:id="rId1"/>
    <p:sldLayoutId id="2147484049" r:id="rId2"/>
    <p:sldLayoutId id="2147484055" r:id="rId3"/>
    <p:sldLayoutId id="2147484056" r:id="rId4"/>
    <p:sldLayoutId id="2147484057" r:id="rId5"/>
    <p:sldLayoutId id="2147484058" r:id="rId6"/>
    <p:sldLayoutId id="2147484050" r:id="rId7"/>
    <p:sldLayoutId id="2147484059" r:id="rId8"/>
    <p:sldLayoutId id="2147484060" r:id="rId9"/>
    <p:sldLayoutId id="2147484051" r:id="rId10"/>
    <p:sldLayoutId id="2147484052"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pPr>
              <a:defRPr/>
            </a:pPr>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pPr>
              <a:defRPr/>
            </a:pPr>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pPr>
              <a:defRPr/>
            </a:pPr>
            <a:fld id="{86D289F8-B340-45AD-A9BD-89E3E3EF8377}" type="slidenum">
              <a:rPr lang="ru-RU" smtClean="0"/>
              <a:pPr>
                <a:defRPr/>
              </a:pPr>
              <a:t>‹#›</a:t>
            </a:fld>
            <a:endParaRPr lang="ru-RU"/>
          </a:p>
        </p:txBody>
      </p:sp>
    </p:spTree>
  </p:cSld>
  <p:clrMap bg1="dk1" tx1="lt1" bg2="dk2" tx2="lt2" accent1="accent1" accent2="accent2" accent3="accent3" accent4="accent4" accent5="accent5" accent6="accent6" hlink="hlink" folHlink="folHlink"/>
  <p:sldLayoutIdLst>
    <p:sldLayoutId id="2147484110" r:id="rId1"/>
    <p:sldLayoutId id="2147484111" r:id="rId2"/>
    <p:sldLayoutId id="2147484112" r:id="rId3"/>
    <p:sldLayoutId id="2147484113" r:id="rId4"/>
    <p:sldLayoutId id="2147484114" r:id="rId5"/>
    <p:sldLayoutId id="2147484115" r:id="rId6"/>
    <p:sldLayoutId id="2147484116" r:id="rId7"/>
    <p:sldLayoutId id="2147484117" r:id="rId8"/>
    <p:sldLayoutId id="2147484118" r:id="rId9"/>
    <p:sldLayoutId id="2147484119" r:id="rId10"/>
    <p:sldLayoutId id="2147484120" r:id="rId11"/>
    <p:sldLayoutId id="2147484121" r:id="rId12"/>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6.jpeg"/><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9.png"/><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rotWithShape="1">
          <a:gsLst>
            <a:gs pos="0">
              <a:srgbClr val="85C2FF"/>
            </a:gs>
            <a:gs pos="39999">
              <a:srgbClr val="85C2FF"/>
            </a:gs>
            <a:gs pos="70000">
              <a:srgbClr val="C4D6EB"/>
            </a:gs>
            <a:gs pos="100000">
              <a:srgbClr val="C00000"/>
            </a:gs>
          </a:gsLst>
          <a:path path="rect">
            <a:fillToRect l="100000" t="100000"/>
          </a:path>
        </a:grad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304800" y="2057400"/>
            <a:ext cx="8534400" cy="2132013"/>
          </a:xfrm>
        </p:spPr>
        <p:txBody>
          <a:bodyPr>
            <a:noAutofit/>
          </a:bodyPr>
          <a:lstStyle/>
          <a:p>
            <a:pPr algn="ctr">
              <a:defRPr/>
            </a:pPr>
            <a:r>
              <a:rPr lang="ru-RU" sz="8000" b="1" dirty="0" smtClean="0">
                <a:solidFill>
                  <a:schemeClr val="bg1"/>
                </a:solidFill>
                <a:effectLst/>
                <a:latin typeface="+mn-lt"/>
              </a:rPr>
              <a:t>Главный гарант наших прав</a:t>
            </a:r>
            <a:endParaRPr lang="ru-RU" sz="8000" b="1" dirty="0">
              <a:solidFill>
                <a:schemeClr val="bg1"/>
              </a:solidFill>
              <a:effectLst/>
              <a:latin typeface="+mn-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37219" name="Rectangle 3"/>
          <p:cNvSpPr>
            <a:spLocks noGrp="1" noChangeArrowheads="1"/>
          </p:cNvSpPr>
          <p:nvPr>
            <p:ph type="body" idx="4294967295"/>
          </p:nvPr>
        </p:nvSpPr>
        <p:spPr>
          <a:xfrm>
            <a:off x="762000" y="1143000"/>
            <a:ext cx="8153400" cy="4935538"/>
          </a:xfrm>
        </p:spPr>
        <p:txBody>
          <a:bodyPr/>
          <a:lstStyle/>
          <a:p>
            <a:pPr eaLnBrk="1" hangingPunct="1"/>
            <a:r>
              <a:rPr lang="ru-RU" sz="2800" b="1" dirty="0" smtClean="0">
                <a:solidFill>
                  <a:schemeClr val="bg1"/>
                </a:solidFill>
              </a:rPr>
              <a:t>Когда была принята ныне действующая Конституция РФ? </a:t>
            </a:r>
          </a:p>
          <a:p>
            <a:pPr eaLnBrk="1" hangingPunct="1"/>
            <a:endParaRPr lang="ru-RU" sz="2800" b="1" dirty="0" smtClean="0"/>
          </a:p>
          <a:p>
            <a:pPr eaLnBrk="1" hangingPunct="1"/>
            <a:endParaRPr lang="ru-RU" sz="2800" b="1" dirty="0" smtClean="0"/>
          </a:p>
          <a:p>
            <a:pPr algn="r" eaLnBrk="1" hangingPunct="1"/>
            <a:r>
              <a:rPr lang="ru-RU" sz="2800" dirty="0" smtClean="0"/>
              <a:t>ответ</a:t>
            </a:r>
          </a:p>
        </p:txBody>
      </p:sp>
      <p:sp>
        <p:nvSpPr>
          <p:cNvPr id="137220" name="AutoShape 4"/>
          <p:cNvSpPr>
            <a:spLocks noChangeArrowheads="1"/>
          </p:cNvSpPr>
          <p:nvPr/>
        </p:nvSpPr>
        <p:spPr bwMode="auto">
          <a:xfrm>
            <a:off x="4572000" y="3962400"/>
            <a:ext cx="2514600" cy="1447800"/>
          </a:xfrm>
          <a:prstGeom prst="cloudCallout">
            <a:avLst>
              <a:gd name="adj1" fmla="val 51097"/>
              <a:gd name="adj2" fmla="val -72273"/>
            </a:avLst>
          </a:prstGeom>
          <a:solidFill>
            <a:srgbClr val="66FF66"/>
          </a:solidFill>
          <a:ln w="9525">
            <a:solidFill>
              <a:schemeClr val="tx1"/>
            </a:solidFill>
            <a:round/>
            <a:headEnd/>
            <a:tailEnd/>
          </a:ln>
        </p:spPr>
        <p:txBody>
          <a:bodyPr/>
          <a:lstStyle/>
          <a:p>
            <a:pPr algn="ctr"/>
            <a:r>
              <a:rPr lang="ru-RU" sz="2400" dirty="0">
                <a:solidFill>
                  <a:schemeClr val="bg1"/>
                </a:solidFill>
              </a:rPr>
              <a:t>12 декабря 1993года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137219">
                                            <p:txEl>
                                              <p:pRg st="3" end="3"/>
                                            </p:txEl>
                                          </p:spTgt>
                                        </p:tgtEl>
                                        <p:attrNameLst>
                                          <p:attrName>style.visibility</p:attrName>
                                        </p:attrNameLst>
                                      </p:cBhvr>
                                      <p:to>
                                        <p:strVal val="visible"/>
                                      </p:to>
                                    </p:set>
                                    <p:anim calcmode="lin" valueType="num">
                                      <p:cBhvr>
                                        <p:cTn id="7" dur="500" fill="hold"/>
                                        <p:tgtEl>
                                          <p:spTgt spid="137219">
                                            <p:txEl>
                                              <p:pRg st="3" end="3"/>
                                            </p:txEl>
                                          </p:spTgt>
                                        </p:tgtEl>
                                        <p:attrNameLst>
                                          <p:attrName>ppt_w</p:attrName>
                                        </p:attrNameLst>
                                      </p:cBhvr>
                                      <p:tavLst>
                                        <p:tav tm="0">
                                          <p:val>
                                            <p:fltVal val="0"/>
                                          </p:val>
                                        </p:tav>
                                        <p:tav tm="100000">
                                          <p:val>
                                            <p:strVal val="#ppt_w"/>
                                          </p:val>
                                        </p:tav>
                                      </p:tavLst>
                                    </p:anim>
                                    <p:anim calcmode="lin" valueType="num">
                                      <p:cBhvr>
                                        <p:cTn id="8" dur="500" fill="hold"/>
                                        <p:tgtEl>
                                          <p:spTgt spid="137219">
                                            <p:txEl>
                                              <p:pRg st="3" end="3"/>
                                            </p:txEl>
                                          </p:spTgt>
                                        </p:tgtEl>
                                        <p:attrNameLst>
                                          <p:attrName>ppt_h</p:attrName>
                                        </p:attrNameLst>
                                      </p:cBhvr>
                                      <p:tavLst>
                                        <p:tav tm="0">
                                          <p:val>
                                            <p:fltVal val="0"/>
                                          </p:val>
                                        </p:tav>
                                        <p:tav tm="100000">
                                          <p:val>
                                            <p:strVal val="#ppt_h"/>
                                          </p:val>
                                        </p:tav>
                                      </p:tavLst>
                                    </p:anim>
                                    <p:anim calcmode="lin" valueType="num">
                                      <p:cBhvr>
                                        <p:cTn id="9" dur="500" fill="hold"/>
                                        <p:tgtEl>
                                          <p:spTgt spid="137219">
                                            <p:txEl>
                                              <p:pRg st="3" end="3"/>
                                            </p:txEl>
                                          </p:spTgt>
                                        </p:tgtEl>
                                        <p:attrNameLst>
                                          <p:attrName>style.rotation</p:attrName>
                                        </p:attrNameLst>
                                      </p:cBhvr>
                                      <p:tavLst>
                                        <p:tav tm="0">
                                          <p:val>
                                            <p:fltVal val="360"/>
                                          </p:val>
                                        </p:tav>
                                        <p:tav tm="100000">
                                          <p:val>
                                            <p:fltVal val="0"/>
                                          </p:val>
                                        </p:tav>
                                      </p:tavLst>
                                    </p:anim>
                                    <p:animEffect transition="in" filter="fade">
                                      <p:cBhvr>
                                        <p:cTn id="10" dur="500"/>
                                        <p:tgtEl>
                                          <p:spTgt spid="137219">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4" fill="hold" grpId="0" nodeType="clickEffect">
                                  <p:stCondLst>
                                    <p:cond delay="0"/>
                                  </p:stCondLst>
                                  <p:childTnLst>
                                    <p:set>
                                      <p:cBhvr>
                                        <p:cTn id="14" dur="1" fill="hold">
                                          <p:stCondLst>
                                            <p:cond delay="0"/>
                                          </p:stCondLst>
                                        </p:cTn>
                                        <p:tgtEl>
                                          <p:spTgt spid="137220"/>
                                        </p:tgtEl>
                                        <p:attrNameLst>
                                          <p:attrName>style.visibility</p:attrName>
                                        </p:attrNameLst>
                                      </p:cBhvr>
                                      <p:to>
                                        <p:strVal val="visible"/>
                                      </p:to>
                                    </p:set>
                                    <p:animEffect transition="in" filter="wheel(4)">
                                      <p:cBhvr>
                                        <p:cTn id="15" dur="2000"/>
                                        <p:tgtEl>
                                          <p:spTgt spid="137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20"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39267" name="Rectangle 3"/>
          <p:cNvSpPr>
            <a:spLocks noGrp="1" noChangeArrowheads="1"/>
          </p:cNvSpPr>
          <p:nvPr>
            <p:ph type="body" idx="4294967295"/>
          </p:nvPr>
        </p:nvSpPr>
        <p:spPr>
          <a:xfrm>
            <a:off x="457200" y="1066800"/>
            <a:ext cx="8153400" cy="5011738"/>
          </a:xfrm>
        </p:spPr>
        <p:txBody>
          <a:bodyPr/>
          <a:lstStyle/>
          <a:p>
            <a:pPr eaLnBrk="1" hangingPunct="1"/>
            <a:r>
              <a:rPr lang="ru-RU" sz="2800" b="1" dirty="0" smtClean="0">
                <a:solidFill>
                  <a:schemeClr val="bg1"/>
                </a:solidFill>
              </a:rPr>
              <a:t>Кто и что</a:t>
            </a:r>
            <a:r>
              <a:rPr lang="en-US" sz="2800" b="1" dirty="0" smtClean="0">
                <a:solidFill>
                  <a:schemeClr val="bg1"/>
                </a:solidFill>
              </a:rPr>
              <a:t> </a:t>
            </a:r>
            <a:r>
              <a:rPr lang="ru-RU" sz="2800" b="1" dirty="0" smtClean="0">
                <a:solidFill>
                  <a:schemeClr val="bg1"/>
                </a:solidFill>
              </a:rPr>
              <a:t> по Конституции Российской Федерации является высшей ценностью?</a:t>
            </a:r>
            <a:r>
              <a:rPr lang="ru-RU" sz="2800" dirty="0" smtClean="0">
                <a:solidFill>
                  <a:schemeClr val="bg1"/>
                </a:solidFill>
              </a:rPr>
              <a:t> </a:t>
            </a:r>
          </a:p>
          <a:p>
            <a:pPr eaLnBrk="1" hangingPunct="1"/>
            <a:endParaRPr lang="ru-RU" sz="2800" dirty="0" smtClean="0"/>
          </a:p>
          <a:p>
            <a:pPr eaLnBrk="1" hangingPunct="1"/>
            <a:endParaRPr lang="ru-RU" sz="2800" dirty="0" smtClean="0"/>
          </a:p>
          <a:p>
            <a:pPr algn="r" eaLnBrk="1" hangingPunct="1"/>
            <a:r>
              <a:rPr lang="ru-RU" sz="2800" dirty="0" smtClean="0"/>
              <a:t>ответ</a:t>
            </a:r>
          </a:p>
        </p:txBody>
      </p:sp>
      <p:sp>
        <p:nvSpPr>
          <p:cNvPr id="139268" name="AutoShape 4"/>
          <p:cNvSpPr>
            <a:spLocks noChangeArrowheads="1"/>
          </p:cNvSpPr>
          <p:nvPr/>
        </p:nvSpPr>
        <p:spPr bwMode="auto">
          <a:xfrm>
            <a:off x="3505200" y="4114800"/>
            <a:ext cx="3200400" cy="1752600"/>
          </a:xfrm>
          <a:prstGeom prst="cloudCallout">
            <a:avLst>
              <a:gd name="adj1" fmla="val 66806"/>
              <a:gd name="adj2" fmla="val -81347"/>
            </a:avLst>
          </a:prstGeom>
          <a:solidFill>
            <a:srgbClr val="66FF66"/>
          </a:solidFill>
          <a:ln w="9525">
            <a:solidFill>
              <a:schemeClr val="tx1"/>
            </a:solidFill>
            <a:round/>
            <a:headEnd/>
            <a:tailEnd/>
          </a:ln>
        </p:spPr>
        <p:txBody>
          <a:bodyPr/>
          <a:lstStyle/>
          <a:p>
            <a:pPr algn="ctr"/>
            <a:r>
              <a:rPr lang="ru-RU" sz="2400" dirty="0">
                <a:solidFill>
                  <a:schemeClr val="bg1"/>
                </a:solidFill>
              </a:rPr>
              <a:t>Человек </a:t>
            </a:r>
            <a:endParaRPr lang="ru-RU" sz="2400" dirty="0" smtClean="0">
              <a:solidFill>
                <a:schemeClr val="bg1"/>
              </a:solidFill>
            </a:endParaRPr>
          </a:p>
          <a:p>
            <a:pPr algn="ctr"/>
            <a:r>
              <a:rPr lang="ru-RU" sz="2400" dirty="0" smtClean="0">
                <a:solidFill>
                  <a:schemeClr val="bg1"/>
                </a:solidFill>
              </a:rPr>
              <a:t>его </a:t>
            </a:r>
            <a:r>
              <a:rPr lang="ru-RU" sz="2400" dirty="0">
                <a:solidFill>
                  <a:schemeClr val="bg1"/>
                </a:solidFill>
              </a:rPr>
              <a:t>права и свободы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39267">
                                            <p:txEl>
                                              <p:pRg st="3" end="3"/>
                                            </p:txEl>
                                          </p:spTgt>
                                        </p:tgtEl>
                                        <p:attrNameLst>
                                          <p:attrName>style.visibility</p:attrName>
                                        </p:attrNameLst>
                                      </p:cBhvr>
                                      <p:to>
                                        <p:strVal val="visible"/>
                                      </p:to>
                                    </p:set>
                                    <p:anim calcmode="lin" valueType="num">
                                      <p:cBhvr>
                                        <p:cTn id="7" dur="1000" fill="hold"/>
                                        <p:tgtEl>
                                          <p:spTgt spid="139267">
                                            <p:txEl>
                                              <p:pRg st="3" end="3"/>
                                            </p:txEl>
                                          </p:spTgt>
                                        </p:tgtEl>
                                        <p:attrNameLst>
                                          <p:attrName>ppt_w</p:attrName>
                                        </p:attrNameLst>
                                      </p:cBhvr>
                                      <p:tavLst>
                                        <p:tav tm="0">
                                          <p:val>
                                            <p:fltVal val="0"/>
                                          </p:val>
                                        </p:tav>
                                        <p:tav tm="100000">
                                          <p:val>
                                            <p:strVal val="#ppt_w"/>
                                          </p:val>
                                        </p:tav>
                                      </p:tavLst>
                                    </p:anim>
                                    <p:anim calcmode="lin" valueType="num">
                                      <p:cBhvr>
                                        <p:cTn id="8" dur="1000" fill="hold"/>
                                        <p:tgtEl>
                                          <p:spTgt spid="139267">
                                            <p:txEl>
                                              <p:pRg st="3" end="3"/>
                                            </p:txEl>
                                          </p:spTgt>
                                        </p:tgtEl>
                                        <p:attrNameLst>
                                          <p:attrName>ppt_h</p:attrName>
                                        </p:attrNameLst>
                                      </p:cBhvr>
                                      <p:tavLst>
                                        <p:tav tm="0">
                                          <p:val>
                                            <p:fltVal val="0"/>
                                          </p:val>
                                        </p:tav>
                                        <p:tav tm="100000">
                                          <p:val>
                                            <p:strVal val="#ppt_h"/>
                                          </p:val>
                                        </p:tav>
                                      </p:tavLst>
                                    </p:anim>
                                    <p:anim calcmode="lin" valueType="num">
                                      <p:cBhvr>
                                        <p:cTn id="9" dur="1000" fill="hold"/>
                                        <p:tgtEl>
                                          <p:spTgt spid="139267">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39267">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139268"/>
                                        </p:tgtEl>
                                        <p:attrNameLst>
                                          <p:attrName>style.visibility</p:attrName>
                                        </p:attrNameLst>
                                      </p:cBhvr>
                                      <p:to>
                                        <p:strVal val="visible"/>
                                      </p:to>
                                    </p:set>
                                    <p:anim calcmode="lin" valueType="num">
                                      <p:cBhvr>
                                        <p:cTn id="15" dur="1000" fill="hold"/>
                                        <p:tgtEl>
                                          <p:spTgt spid="139268"/>
                                        </p:tgtEl>
                                        <p:attrNameLst>
                                          <p:attrName>ppt_w</p:attrName>
                                        </p:attrNameLst>
                                      </p:cBhvr>
                                      <p:tavLst>
                                        <p:tav tm="0">
                                          <p:val>
                                            <p:fltVal val="0"/>
                                          </p:val>
                                        </p:tav>
                                        <p:tav tm="100000">
                                          <p:val>
                                            <p:strVal val="#ppt_w"/>
                                          </p:val>
                                        </p:tav>
                                      </p:tavLst>
                                    </p:anim>
                                    <p:anim calcmode="lin" valueType="num">
                                      <p:cBhvr>
                                        <p:cTn id="16" dur="1000" fill="hold"/>
                                        <p:tgtEl>
                                          <p:spTgt spid="139268"/>
                                        </p:tgtEl>
                                        <p:attrNameLst>
                                          <p:attrName>ppt_h</p:attrName>
                                        </p:attrNameLst>
                                      </p:cBhvr>
                                      <p:tavLst>
                                        <p:tav tm="0">
                                          <p:val>
                                            <p:fltVal val="0"/>
                                          </p:val>
                                        </p:tav>
                                        <p:tav tm="100000">
                                          <p:val>
                                            <p:strVal val="#ppt_h"/>
                                          </p:val>
                                        </p:tav>
                                      </p:tavLst>
                                    </p:anim>
                                    <p:anim calcmode="lin" valueType="num">
                                      <p:cBhvr>
                                        <p:cTn id="17" dur="1000" fill="hold"/>
                                        <p:tgtEl>
                                          <p:spTgt spid="139268"/>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3926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68"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38243" name="Rectangle 3"/>
          <p:cNvSpPr>
            <a:spLocks noGrp="1" noChangeArrowheads="1"/>
          </p:cNvSpPr>
          <p:nvPr>
            <p:ph type="body" idx="4294967295"/>
          </p:nvPr>
        </p:nvSpPr>
        <p:spPr>
          <a:xfrm>
            <a:off x="685800" y="990600"/>
            <a:ext cx="8153400" cy="5087938"/>
          </a:xfrm>
        </p:spPr>
        <p:txBody>
          <a:bodyPr/>
          <a:lstStyle/>
          <a:p>
            <a:pPr marL="457200" indent="-457200" eaLnBrk="1" hangingPunct="1"/>
            <a:r>
              <a:rPr lang="ru-RU" sz="2800" b="1" dirty="0" smtClean="0">
                <a:solidFill>
                  <a:schemeClr val="bg1"/>
                </a:solidFill>
              </a:rPr>
              <a:t>Какой   документ явился политико-правовой основой Конституции РФ? Когда он был принят? </a:t>
            </a:r>
          </a:p>
          <a:p>
            <a:pPr marL="457200" indent="-457200" eaLnBrk="1" hangingPunct="1"/>
            <a:endParaRPr lang="ru-RU" sz="2800" b="1" dirty="0" smtClean="0"/>
          </a:p>
          <a:p>
            <a:pPr marL="457200" indent="-457200" eaLnBrk="1" hangingPunct="1"/>
            <a:endParaRPr lang="ru-RU" sz="2800" dirty="0" smtClean="0"/>
          </a:p>
          <a:p>
            <a:pPr marL="457200" indent="-457200" algn="r" eaLnBrk="1" hangingPunct="1"/>
            <a:r>
              <a:rPr lang="ru-RU" sz="2800" dirty="0" smtClean="0"/>
              <a:t>ответ</a:t>
            </a:r>
          </a:p>
        </p:txBody>
      </p:sp>
      <p:sp>
        <p:nvSpPr>
          <p:cNvPr id="138244" name="AutoShape 4"/>
          <p:cNvSpPr>
            <a:spLocks noChangeArrowheads="1"/>
          </p:cNvSpPr>
          <p:nvPr/>
        </p:nvSpPr>
        <p:spPr bwMode="auto">
          <a:xfrm>
            <a:off x="1066800" y="4114800"/>
            <a:ext cx="5486400" cy="2362200"/>
          </a:xfrm>
          <a:prstGeom prst="cloudCallout">
            <a:avLst>
              <a:gd name="adj1" fmla="val 62903"/>
              <a:gd name="adj2" fmla="val -60634"/>
            </a:avLst>
          </a:prstGeom>
          <a:solidFill>
            <a:srgbClr val="66FF66"/>
          </a:solidFill>
          <a:ln w="9525">
            <a:solidFill>
              <a:schemeClr val="tx1"/>
            </a:solidFill>
            <a:round/>
            <a:headEnd/>
            <a:tailEnd/>
          </a:ln>
        </p:spPr>
        <p:txBody>
          <a:bodyPr/>
          <a:lstStyle/>
          <a:p>
            <a:pPr algn="ctr"/>
            <a:r>
              <a:rPr lang="ru-RU" sz="2400" dirty="0">
                <a:solidFill>
                  <a:schemeClr val="bg1"/>
                </a:solidFill>
              </a:rPr>
              <a:t>Декларация о государственном суверенитете России </a:t>
            </a:r>
          </a:p>
          <a:p>
            <a:pPr algn="ctr"/>
            <a:r>
              <a:rPr lang="ru-RU" sz="2400" dirty="0">
                <a:solidFill>
                  <a:schemeClr val="bg1"/>
                </a:solidFill>
              </a:rPr>
              <a:t>12 июня 1990года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38243">
                                            <p:txEl>
                                              <p:pRg st="3" end="3"/>
                                            </p:txEl>
                                          </p:spTgt>
                                        </p:tgtEl>
                                        <p:attrNameLst>
                                          <p:attrName>style.visibility</p:attrName>
                                        </p:attrNameLst>
                                      </p:cBhvr>
                                      <p:to>
                                        <p:strVal val="visible"/>
                                      </p:to>
                                    </p:set>
                                    <p:animEffect transition="in" filter="wipe(down)">
                                      <p:cBhvr>
                                        <p:cTn id="7" dur="500"/>
                                        <p:tgtEl>
                                          <p:spTgt spid="13824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138244"/>
                                        </p:tgtEl>
                                        <p:attrNameLst>
                                          <p:attrName>style.visibility</p:attrName>
                                        </p:attrNameLst>
                                      </p:cBhvr>
                                      <p:to>
                                        <p:strVal val="visible"/>
                                      </p:to>
                                    </p:set>
                                    <p:animEffect transition="in" filter="wheel(4)">
                                      <p:cBhvr>
                                        <p:cTn id="12" dur="2000"/>
                                        <p:tgtEl>
                                          <p:spTgt spid="138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4"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42339" name="Rectangle 3"/>
          <p:cNvSpPr>
            <a:spLocks noGrp="1" noChangeArrowheads="1"/>
          </p:cNvSpPr>
          <p:nvPr>
            <p:ph type="body" idx="4294967295"/>
          </p:nvPr>
        </p:nvSpPr>
        <p:spPr>
          <a:xfrm>
            <a:off x="914400" y="838200"/>
            <a:ext cx="7696200" cy="5240338"/>
          </a:xfrm>
        </p:spPr>
        <p:txBody>
          <a:bodyPr/>
          <a:lstStyle/>
          <a:p>
            <a:pPr marL="457200" indent="-457200" eaLnBrk="1" hangingPunct="1"/>
            <a:r>
              <a:rPr lang="ru-RU" sz="2800" b="1" dirty="0" smtClean="0">
                <a:solidFill>
                  <a:schemeClr val="bg1"/>
                </a:solidFill>
              </a:rPr>
              <a:t>Что кроме прав человека и гражданина закреплено во П главе Конституции РФ? </a:t>
            </a:r>
          </a:p>
          <a:p>
            <a:pPr marL="457200" indent="-457200" eaLnBrk="1" hangingPunct="1"/>
            <a:endParaRPr lang="ru-RU" sz="2800" b="1" dirty="0" smtClean="0"/>
          </a:p>
          <a:p>
            <a:pPr marL="457200" indent="-457200" eaLnBrk="1" hangingPunct="1"/>
            <a:endParaRPr lang="ru-RU" sz="2800" dirty="0" smtClean="0"/>
          </a:p>
          <a:p>
            <a:pPr marL="457200" indent="-457200" algn="r" eaLnBrk="1" hangingPunct="1"/>
            <a:r>
              <a:rPr lang="ru-RU" sz="2800" dirty="0" smtClean="0"/>
              <a:t>ответ</a:t>
            </a:r>
          </a:p>
        </p:txBody>
      </p:sp>
      <p:sp>
        <p:nvSpPr>
          <p:cNvPr id="142340" name="AutoShape 4"/>
          <p:cNvSpPr>
            <a:spLocks noChangeArrowheads="1"/>
          </p:cNvSpPr>
          <p:nvPr/>
        </p:nvSpPr>
        <p:spPr bwMode="auto">
          <a:xfrm>
            <a:off x="2057400" y="3429000"/>
            <a:ext cx="4267200" cy="1600200"/>
          </a:xfrm>
          <a:prstGeom prst="cloudCallout">
            <a:avLst>
              <a:gd name="adj1" fmla="val 70583"/>
              <a:gd name="adj2" fmla="val -62704"/>
            </a:avLst>
          </a:prstGeom>
          <a:solidFill>
            <a:srgbClr val="66FF66"/>
          </a:solidFill>
          <a:ln w="9525">
            <a:solidFill>
              <a:schemeClr val="tx1"/>
            </a:solidFill>
            <a:round/>
            <a:headEnd/>
            <a:tailEnd/>
          </a:ln>
        </p:spPr>
        <p:txBody>
          <a:bodyPr/>
          <a:lstStyle/>
          <a:p>
            <a:pPr algn="ctr"/>
            <a:r>
              <a:rPr lang="ru-RU" sz="2800" dirty="0">
                <a:solidFill>
                  <a:schemeClr val="bg1"/>
                </a:solidFill>
              </a:rPr>
              <a:t>Свободы и обязанности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142339">
                                            <p:txEl>
                                              <p:pRg st="3" end="3"/>
                                            </p:txEl>
                                          </p:spTgt>
                                        </p:tgtEl>
                                        <p:attrNameLst>
                                          <p:attrName>style.visibility</p:attrName>
                                        </p:attrNameLst>
                                      </p:cBhvr>
                                      <p:to>
                                        <p:strVal val="visible"/>
                                      </p:to>
                                    </p:set>
                                    <p:anim calcmode="lin" valueType="num">
                                      <p:cBhvr>
                                        <p:cTn id="7" dur="500" fill="hold"/>
                                        <p:tgtEl>
                                          <p:spTgt spid="142339">
                                            <p:txEl>
                                              <p:pRg st="3" end="3"/>
                                            </p:txEl>
                                          </p:spTgt>
                                        </p:tgtEl>
                                        <p:attrNameLst>
                                          <p:attrName>ppt_w</p:attrName>
                                        </p:attrNameLst>
                                      </p:cBhvr>
                                      <p:tavLst>
                                        <p:tav tm="0">
                                          <p:val>
                                            <p:fltVal val="0"/>
                                          </p:val>
                                        </p:tav>
                                        <p:tav tm="100000">
                                          <p:val>
                                            <p:strVal val="#ppt_w"/>
                                          </p:val>
                                        </p:tav>
                                      </p:tavLst>
                                    </p:anim>
                                    <p:anim calcmode="lin" valueType="num">
                                      <p:cBhvr>
                                        <p:cTn id="8" dur="500" fill="hold"/>
                                        <p:tgtEl>
                                          <p:spTgt spid="142339">
                                            <p:txEl>
                                              <p:pRg st="3" end="3"/>
                                            </p:txEl>
                                          </p:spTgt>
                                        </p:tgtEl>
                                        <p:attrNameLst>
                                          <p:attrName>ppt_h</p:attrName>
                                        </p:attrNameLst>
                                      </p:cBhvr>
                                      <p:tavLst>
                                        <p:tav tm="0">
                                          <p:val>
                                            <p:fltVal val="0"/>
                                          </p:val>
                                        </p:tav>
                                        <p:tav tm="100000">
                                          <p:val>
                                            <p:strVal val="#ppt_h"/>
                                          </p:val>
                                        </p:tav>
                                      </p:tavLst>
                                    </p:anim>
                                    <p:anim calcmode="lin" valueType="num">
                                      <p:cBhvr>
                                        <p:cTn id="9" dur="500" fill="hold"/>
                                        <p:tgtEl>
                                          <p:spTgt spid="142339">
                                            <p:txEl>
                                              <p:pRg st="3" end="3"/>
                                            </p:txEl>
                                          </p:spTgt>
                                        </p:tgtEl>
                                        <p:attrNameLst>
                                          <p:attrName>style.rotation</p:attrName>
                                        </p:attrNameLst>
                                      </p:cBhvr>
                                      <p:tavLst>
                                        <p:tav tm="0">
                                          <p:val>
                                            <p:fltVal val="360"/>
                                          </p:val>
                                        </p:tav>
                                        <p:tav tm="100000">
                                          <p:val>
                                            <p:fltVal val="0"/>
                                          </p:val>
                                        </p:tav>
                                      </p:tavLst>
                                    </p:anim>
                                    <p:animEffect transition="in" filter="fade">
                                      <p:cBhvr>
                                        <p:cTn id="10" dur="500"/>
                                        <p:tgtEl>
                                          <p:spTgt spid="142339">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42340"/>
                                        </p:tgtEl>
                                        <p:attrNameLst>
                                          <p:attrName>style.visibility</p:attrName>
                                        </p:attrNameLst>
                                      </p:cBhvr>
                                      <p:to>
                                        <p:strVal val="visible"/>
                                      </p:to>
                                    </p:set>
                                    <p:animEffect transition="in" filter="blinds(horizontal)">
                                      <p:cBhvr>
                                        <p:cTn id="15" dur="500"/>
                                        <p:tgtEl>
                                          <p:spTgt spid="142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40"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50531" name="Rectangle 3"/>
          <p:cNvSpPr>
            <a:spLocks noGrp="1" noChangeArrowheads="1"/>
          </p:cNvSpPr>
          <p:nvPr>
            <p:ph type="body" idx="4294967295"/>
          </p:nvPr>
        </p:nvSpPr>
        <p:spPr>
          <a:xfrm>
            <a:off x="685800" y="914400"/>
            <a:ext cx="8458200" cy="5164138"/>
          </a:xfrm>
        </p:spPr>
        <p:txBody>
          <a:bodyPr/>
          <a:lstStyle/>
          <a:p>
            <a:pPr marL="457200" indent="-457200" eaLnBrk="1" hangingPunct="1"/>
            <a:r>
              <a:rPr lang="ru-RU" sz="2800" b="1" dirty="0" smtClean="0">
                <a:solidFill>
                  <a:schemeClr val="bg1"/>
                </a:solidFill>
              </a:rPr>
              <a:t>Какие самостоятельные государственные единицы являются субъектами РФ? </a:t>
            </a:r>
          </a:p>
          <a:p>
            <a:pPr marL="457200" indent="-457200" eaLnBrk="1" hangingPunct="1"/>
            <a:endParaRPr lang="ru-RU" sz="2800" b="1" dirty="0" smtClean="0"/>
          </a:p>
          <a:p>
            <a:pPr marL="457200" indent="-457200" algn="r" eaLnBrk="1" hangingPunct="1"/>
            <a:r>
              <a:rPr lang="ru-RU" sz="2800" dirty="0" smtClean="0"/>
              <a:t>ответ</a:t>
            </a:r>
          </a:p>
        </p:txBody>
      </p:sp>
      <p:sp>
        <p:nvSpPr>
          <p:cNvPr id="150532" name="AutoShape 4"/>
          <p:cNvSpPr>
            <a:spLocks noChangeArrowheads="1"/>
          </p:cNvSpPr>
          <p:nvPr/>
        </p:nvSpPr>
        <p:spPr bwMode="auto">
          <a:xfrm>
            <a:off x="685800" y="2895600"/>
            <a:ext cx="5410200" cy="3581400"/>
          </a:xfrm>
          <a:prstGeom prst="cloudCallout">
            <a:avLst>
              <a:gd name="adj1" fmla="val 76444"/>
              <a:gd name="adj2" fmla="val -49301"/>
            </a:avLst>
          </a:prstGeom>
          <a:solidFill>
            <a:srgbClr val="66FF66"/>
          </a:solidFill>
          <a:ln w="9525">
            <a:solidFill>
              <a:schemeClr val="tx1"/>
            </a:solidFill>
            <a:round/>
            <a:headEnd/>
            <a:tailEnd/>
          </a:ln>
        </p:spPr>
        <p:txBody>
          <a:bodyPr/>
          <a:lstStyle/>
          <a:p>
            <a:pPr algn="ctr"/>
            <a:r>
              <a:rPr lang="ru-RU" sz="2400" dirty="0">
                <a:solidFill>
                  <a:schemeClr val="bg1"/>
                </a:solidFill>
              </a:rPr>
              <a:t>Республики,  края,  </a:t>
            </a:r>
          </a:p>
          <a:p>
            <a:pPr algn="ctr"/>
            <a:r>
              <a:rPr lang="ru-RU" sz="2400" dirty="0">
                <a:solidFill>
                  <a:schemeClr val="bg1"/>
                </a:solidFill>
              </a:rPr>
              <a:t>области, </a:t>
            </a:r>
          </a:p>
          <a:p>
            <a:pPr algn="ctr"/>
            <a:r>
              <a:rPr lang="ru-RU" sz="2400" dirty="0">
                <a:solidFill>
                  <a:schemeClr val="bg1"/>
                </a:solidFill>
              </a:rPr>
              <a:t>автономные округа, </a:t>
            </a:r>
          </a:p>
          <a:p>
            <a:pPr algn="ctr"/>
            <a:r>
              <a:rPr lang="ru-RU" sz="2400" dirty="0">
                <a:solidFill>
                  <a:schemeClr val="bg1"/>
                </a:solidFill>
              </a:rPr>
              <a:t>автономная область, </a:t>
            </a:r>
          </a:p>
          <a:p>
            <a:pPr algn="ctr"/>
            <a:r>
              <a:rPr lang="ru-RU" sz="2400" dirty="0">
                <a:solidFill>
                  <a:schemeClr val="bg1"/>
                </a:solidFill>
              </a:rPr>
              <a:t>2 города федерального значения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50531">
                                            <p:txEl>
                                              <p:pRg st="2" end="2"/>
                                            </p:txEl>
                                          </p:spTgt>
                                        </p:tgtEl>
                                        <p:attrNameLst>
                                          <p:attrName>style.visibility</p:attrName>
                                        </p:attrNameLst>
                                      </p:cBhvr>
                                      <p:to>
                                        <p:strVal val="visible"/>
                                      </p:to>
                                    </p:set>
                                    <p:anim calcmode="lin" valueType="num">
                                      <p:cBhvr>
                                        <p:cTn id="7" dur="1000" fill="hold"/>
                                        <p:tgtEl>
                                          <p:spTgt spid="150531">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150531">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150531">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50531">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50532"/>
                                        </p:tgtEl>
                                        <p:attrNameLst>
                                          <p:attrName>style.visibility</p:attrName>
                                        </p:attrNameLst>
                                      </p:cBhvr>
                                      <p:to>
                                        <p:strVal val="visible"/>
                                      </p:to>
                                    </p:set>
                                    <p:animEffect transition="in" filter="blinds(horizontal)">
                                      <p:cBhvr>
                                        <p:cTn id="15" dur="500"/>
                                        <p:tgtEl>
                                          <p:spTgt spid="1505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2"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49507" name="Rectangle 3"/>
          <p:cNvSpPr>
            <a:spLocks noGrp="1" noChangeArrowheads="1"/>
          </p:cNvSpPr>
          <p:nvPr>
            <p:ph type="body" idx="4294967295"/>
          </p:nvPr>
        </p:nvSpPr>
        <p:spPr>
          <a:xfrm>
            <a:off x="0" y="838200"/>
            <a:ext cx="8839200" cy="5240338"/>
          </a:xfrm>
        </p:spPr>
        <p:txBody>
          <a:bodyPr/>
          <a:lstStyle/>
          <a:p>
            <a:pPr marL="457200" indent="-457200" eaLnBrk="1" hangingPunct="1"/>
            <a:r>
              <a:rPr lang="ru-RU" sz="2800" b="1" dirty="0" smtClean="0">
                <a:solidFill>
                  <a:schemeClr val="bg1"/>
                </a:solidFill>
              </a:rPr>
              <a:t> Кто является Верховным Главнокомандующим Вооруженными силами РФ? </a:t>
            </a:r>
          </a:p>
          <a:p>
            <a:pPr marL="457200" indent="-457200" eaLnBrk="1" hangingPunct="1"/>
            <a:endParaRPr lang="ru-RU" sz="2800" b="1" dirty="0" smtClean="0"/>
          </a:p>
          <a:p>
            <a:pPr marL="457200" indent="-457200" eaLnBrk="1" hangingPunct="1"/>
            <a:endParaRPr lang="ru-RU" sz="2800" dirty="0" smtClean="0"/>
          </a:p>
          <a:p>
            <a:pPr marL="457200" indent="-457200" algn="r" eaLnBrk="1" hangingPunct="1"/>
            <a:r>
              <a:rPr lang="ru-RU" sz="2800" dirty="0" smtClean="0"/>
              <a:t>ответ</a:t>
            </a:r>
          </a:p>
        </p:txBody>
      </p:sp>
      <p:sp>
        <p:nvSpPr>
          <p:cNvPr id="149508" name="AutoShape 4"/>
          <p:cNvSpPr>
            <a:spLocks noChangeArrowheads="1"/>
          </p:cNvSpPr>
          <p:nvPr/>
        </p:nvSpPr>
        <p:spPr bwMode="auto">
          <a:xfrm>
            <a:off x="3429000" y="3810000"/>
            <a:ext cx="3657600" cy="1143000"/>
          </a:xfrm>
          <a:prstGeom prst="cloudCallout">
            <a:avLst>
              <a:gd name="adj1" fmla="val 55551"/>
              <a:gd name="adj2" fmla="val -74806"/>
            </a:avLst>
          </a:prstGeom>
          <a:solidFill>
            <a:srgbClr val="66FF66"/>
          </a:solidFill>
          <a:ln w="9525">
            <a:solidFill>
              <a:schemeClr val="tx1"/>
            </a:solidFill>
            <a:round/>
            <a:headEnd/>
            <a:tailEnd/>
          </a:ln>
        </p:spPr>
        <p:txBody>
          <a:bodyPr/>
          <a:lstStyle/>
          <a:p>
            <a:pPr algn="ctr"/>
            <a:r>
              <a:rPr lang="ru-RU" sz="2400" dirty="0">
                <a:solidFill>
                  <a:schemeClr val="bg1"/>
                </a:solidFill>
              </a:rPr>
              <a:t>Президент РФ</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49507">
                                            <p:txEl>
                                              <p:pRg st="3" end="3"/>
                                            </p:txEl>
                                          </p:spTgt>
                                        </p:tgtEl>
                                        <p:attrNameLst>
                                          <p:attrName>style.visibility</p:attrName>
                                        </p:attrNameLst>
                                      </p:cBhvr>
                                      <p:to>
                                        <p:strVal val="visible"/>
                                      </p:to>
                                    </p:set>
                                    <p:anim calcmode="lin" valueType="num">
                                      <p:cBhvr>
                                        <p:cTn id="7" dur="1000" fill="hold"/>
                                        <p:tgtEl>
                                          <p:spTgt spid="149507">
                                            <p:txEl>
                                              <p:pRg st="3" end="3"/>
                                            </p:txEl>
                                          </p:spTgt>
                                        </p:tgtEl>
                                        <p:attrNameLst>
                                          <p:attrName>ppt_w</p:attrName>
                                        </p:attrNameLst>
                                      </p:cBhvr>
                                      <p:tavLst>
                                        <p:tav tm="0">
                                          <p:val>
                                            <p:fltVal val="0"/>
                                          </p:val>
                                        </p:tav>
                                        <p:tav tm="100000">
                                          <p:val>
                                            <p:strVal val="#ppt_w"/>
                                          </p:val>
                                        </p:tav>
                                      </p:tavLst>
                                    </p:anim>
                                    <p:anim calcmode="lin" valueType="num">
                                      <p:cBhvr>
                                        <p:cTn id="8" dur="1000" fill="hold"/>
                                        <p:tgtEl>
                                          <p:spTgt spid="149507">
                                            <p:txEl>
                                              <p:pRg st="3" end="3"/>
                                            </p:txEl>
                                          </p:spTgt>
                                        </p:tgtEl>
                                        <p:attrNameLst>
                                          <p:attrName>ppt_h</p:attrName>
                                        </p:attrNameLst>
                                      </p:cBhvr>
                                      <p:tavLst>
                                        <p:tav tm="0">
                                          <p:val>
                                            <p:fltVal val="0"/>
                                          </p:val>
                                        </p:tav>
                                        <p:tav tm="100000">
                                          <p:val>
                                            <p:strVal val="#ppt_h"/>
                                          </p:val>
                                        </p:tav>
                                      </p:tavLst>
                                    </p:anim>
                                    <p:anim calcmode="lin" valueType="num">
                                      <p:cBhvr>
                                        <p:cTn id="9" dur="1000" fill="hold"/>
                                        <p:tgtEl>
                                          <p:spTgt spid="149507">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49507">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49508"/>
                                        </p:tgtEl>
                                        <p:attrNameLst>
                                          <p:attrName>style.visibility</p:attrName>
                                        </p:attrNameLst>
                                      </p:cBhvr>
                                      <p:to>
                                        <p:strVal val="visible"/>
                                      </p:to>
                                    </p:set>
                                    <p:animEffect transition="in" filter="blinds(horizontal)">
                                      <p:cBhvr>
                                        <p:cTn id="15" dur="500"/>
                                        <p:tgtEl>
                                          <p:spTgt spid="1495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508"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48483" name="Rectangle 3"/>
          <p:cNvSpPr>
            <a:spLocks noGrp="1" noChangeArrowheads="1"/>
          </p:cNvSpPr>
          <p:nvPr>
            <p:ph type="body" idx="4294967295"/>
          </p:nvPr>
        </p:nvSpPr>
        <p:spPr>
          <a:xfrm>
            <a:off x="914400" y="1143000"/>
            <a:ext cx="7924800" cy="4935538"/>
          </a:xfrm>
        </p:spPr>
        <p:txBody>
          <a:bodyPr/>
          <a:lstStyle/>
          <a:p>
            <a:pPr marL="457200" indent="-457200" eaLnBrk="1" hangingPunct="1"/>
            <a:r>
              <a:rPr lang="ru-RU" sz="2800" b="1" dirty="0" smtClean="0">
                <a:solidFill>
                  <a:schemeClr val="bg1"/>
                </a:solidFill>
              </a:rPr>
              <a:t>Как называется парламент Российской Федерации?  </a:t>
            </a:r>
          </a:p>
          <a:p>
            <a:pPr marL="457200" indent="-457200" eaLnBrk="1" hangingPunct="1"/>
            <a:r>
              <a:rPr lang="ru-RU" sz="2800" b="1" dirty="0" smtClean="0">
                <a:solidFill>
                  <a:schemeClr val="bg1"/>
                </a:solidFill>
              </a:rPr>
              <a:t>Из каких палат состоит?</a:t>
            </a:r>
          </a:p>
          <a:p>
            <a:pPr marL="457200" indent="-457200" eaLnBrk="1" hangingPunct="1"/>
            <a:endParaRPr lang="ru-RU" sz="2800" b="1" dirty="0" smtClean="0"/>
          </a:p>
          <a:p>
            <a:pPr marL="457200" indent="-457200" eaLnBrk="1" hangingPunct="1"/>
            <a:endParaRPr lang="ru-RU" sz="2800" dirty="0" smtClean="0"/>
          </a:p>
          <a:p>
            <a:pPr marL="457200" indent="-457200" algn="r" eaLnBrk="1" hangingPunct="1"/>
            <a:r>
              <a:rPr lang="ru-RU" sz="2800" dirty="0" smtClean="0"/>
              <a:t>ответ</a:t>
            </a:r>
          </a:p>
        </p:txBody>
      </p:sp>
      <p:sp>
        <p:nvSpPr>
          <p:cNvPr id="148484" name="AutoShape 4"/>
          <p:cNvSpPr>
            <a:spLocks noChangeArrowheads="1"/>
          </p:cNvSpPr>
          <p:nvPr/>
        </p:nvSpPr>
        <p:spPr bwMode="auto">
          <a:xfrm>
            <a:off x="1447800" y="4267200"/>
            <a:ext cx="5257800" cy="1752600"/>
          </a:xfrm>
          <a:prstGeom prst="cloudCallout">
            <a:avLst>
              <a:gd name="adj1" fmla="val 62657"/>
              <a:gd name="adj2" fmla="val -59509"/>
            </a:avLst>
          </a:prstGeom>
          <a:solidFill>
            <a:srgbClr val="66FF66"/>
          </a:solidFill>
          <a:ln w="9525">
            <a:solidFill>
              <a:schemeClr val="tx1"/>
            </a:solidFill>
            <a:round/>
            <a:headEnd/>
            <a:tailEnd/>
          </a:ln>
        </p:spPr>
        <p:txBody>
          <a:bodyPr/>
          <a:lstStyle/>
          <a:p>
            <a:pPr algn="ctr"/>
            <a:r>
              <a:rPr lang="ru-RU" sz="2400" dirty="0">
                <a:solidFill>
                  <a:schemeClr val="bg1"/>
                </a:solidFill>
              </a:rPr>
              <a:t>Федеральное Собрание: </a:t>
            </a:r>
          </a:p>
          <a:p>
            <a:pPr algn="ctr"/>
            <a:r>
              <a:rPr lang="ru-RU" sz="2400" dirty="0">
                <a:solidFill>
                  <a:schemeClr val="bg1"/>
                </a:solidFill>
              </a:rPr>
              <a:t>Совет Федерации </a:t>
            </a:r>
          </a:p>
          <a:p>
            <a:pPr algn="ctr"/>
            <a:r>
              <a:rPr lang="ru-RU" sz="2400" dirty="0">
                <a:solidFill>
                  <a:schemeClr val="bg1"/>
                </a:solidFill>
              </a:rPr>
              <a:t>Государственная Дума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148483">
                                            <p:txEl>
                                              <p:pRg st="1" end="1"/>
                                            </p:txEl>
                                          </p:spTgt>
                                        </p:tgtEl>
                                        <p:attrNameLst>
                                          <p:attrName>style.visibility</p:attrName>
                                        </p:attrNameLst>
                                      </p:cBhvr>
                                      <p:to>
                                        <p:strVal val="visible"/>
                                      </p:to>
                                    </p:set>
                                    <p:anim calcmode="lin" valueType="num">
                                      <p:cBhvr>
                                        <p:cTn id="7" dur="500" fill="hold"/>
                                        <p:tgtEl>
                                          <p:spTgt spid="14848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148483">
                                            <p:txEl>
                                              <p:pRg st="1" end="1"/>
                                            </p:txEl>
                                          </p:spTgt>
                                        </p:tgtEl>
                                        <p:attrNameLst>
                                          <p:attrName>ppt_h</p:attrName>
                                        </p:attrNameLst>
                                      </p:cBhvr>
                                      <p:tavLst>
                                        <p:tav tm="0">
                                          <p:val>
                                            <p:fltVal val="0"/>
                                          </p:val>
                                        </p:tav>
                                        <p:tav tm="100000">
                                          <p:val>
                                            <p:strVal val="#ppt_h"/>
                                          </p:val>
                                        </p:tav>
                                      </p:tavLst>
                                    </p:anim>
                                    <p:anim calcmode="lin" valueType="num">
                                      <p:cBhvr>
                                        <p:cTn id="9" dur="500" fill="hold"/>
                                        <p:tgtEl>
                                          <p:spTgt spid="148483">
                                            <p:txEl>
                                              <p:pRg st="1" end="1"/>
                                            </p:txEl>
                                          </p:spTgt>
                                        </p:tgtEl>
                                        <p:attrNameLst>
                                          <p:attrName>style.rotation</p:attrName>
                                        </p:attrNameLst>
                                      </p:cBhvr>
                                      <p:tavLst>
                                        <p:tav tm="0">
                                          <p:val>
                                            <p:fltVal val="360"/>
                                          </p:val>
                                        </p:tav>
                                        <p:tav tm="100000">
                                          <p:val>
                                            <p:fltVal val="0"/>
                                          </p:val>
                                        </p:tav>
                                      </p:tavLst>
                                    </p:anim>
                                    <p:animEffect transition="in" filter="fade">
                                      <p:cBhvr>
                                        <p:cTn id="10" dur="500"/>
                                        <p:tgtEl>
                                          <p:spTgt spid="14848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148483">
                                            <p:txEl>
                                              <p:pRg st="4" end="4"/>
                                            </p:txEl>
                                          </p:spTgt>
                                        </p:tgtEl>
                                        <p:attrNameLst>
                                          <p:attrName>style.visibility</p:attrName>
                                        </p:attrNameLst>
                                      </p:cBhvr>
                                      <p:to>
                                        <p:strVal val="visible"/>
                                      </p:to>
                                    </p:set>
                                    <p:anim calcmode="lin" valueType="num">
                                      <p:cBhvr>
                                        <p:cTn id="15" dur="1000" fill="hold"/>
                                        <p:tgtEl>
                                          <p:spTgt spid="148483">
                                            <p:txEl>
                                              <p:pRg st="4" end="4"/>
                                            </p:txEl>
                                          </p:spTgt>
                                        </p:tgtEl>
                                        <p:attrNameLst>
                                          <p:attrName>ppt_w</p:attrName>
                                        </p:attrNameLst>
                                      </p:cBhvr>
                                      <p:tavLst>
                                        <p:tav tm="0">
                                          <p:val>
                                            <p:fltVal val="0"/>
                                          </p:val>
                                        </p:tav>
                                        <p:tav tm="100000">
                                          <p:val>
                                            <p:strVal val="#ppt_w"/>
                                          </p:val>
                                        </p:tav>
                                      </p:tavLst>
                                    </p:anim>
                                    <p:anim calcmode="lin" valueType="num">
                                      <p:cBhvr>
                                        <p:cTn id="16" dur="1000" fill="hold"/>
                                        <p:tgtEl>
                                          <p:spTgt spid="148483">
                                            <p:txEl>
                                              <p:pRg st="4" end="4"/>
                                            </p:txEl>
                                          </p:spTgt>
                                        </p:tgtEl>
                                        <p:attrNameLst>
                                          <p:attrName>ppt_h</p:attrName>
                                        </p:attrNameLst>
                                      </p:cBhvr>
                                      <p:tavLst>
                                        <p:tav tm="0">
                                          <p:val>
                                            <p:fltVal val="0"/>
                                          </p:val>
                                        </p:tav>
                                        <p:tav tm="100000">
                                          <p:val>
                                            <p:strVal val="#ppt_h"/>
                                          </p:val>
                                        </p:tav>
                                      </p:tavLst>
                                    </p:anim>
                                    <p:anim calcmode="lin" valueType="num">
                                      <p:cBhvr>
                                        <p:cTn id="17" dur="1000" fill="hold"/>
                                        <p:tgtEl>
                                          <p:spTgt spid="14848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48483">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childTnLst>
                                    <p:set>
                                      <p:cBhvr>
                                        <p:cTn id="22" dur="1" fill="hold">
                                          <p:stCondLst>
                                            <p:cond delay="0"/>
                                          </p:stCondLst>
                                        </p:cTn>
                                        <p:tgtEl>
                                          <p:spTgt spid="148484"/>
                                        </p:tgtEl>
                                        <p:attrNameLst>
                                          <p:attrName>style.visibility</p:attrName>
                                        </p:attrNameLst>
                                      </p:cBhvr>
                                      <p:to>
                                        <p:strVal val="visible"/>
                                      </p:to>
                                    </p:set>
                                    <p:anim calcmode="lin" valueType="num">
                                      <p:cBhvr>
                                        <p:cTn id="23" dur="500" fill="hold"/>
                                        <p:tgtEl>
                                          <p:spTgt spid="148484"/>
                                        </p:tgtEl>
                                        <p:attrNameLst>
                                          <p:attrName>ppt_w</p:attrName>
                                        </p:attrNameLst>
                                      </p:cBhvr>
                                      <p:tavLst>
                                        <p:tav tm="0">
                                          <p:val>
                                            <p:fltVal val="0"/>
                                          </p:val>
                                        </p:tav>
                                        <p:tav tm="100000">
                                          <p:val>
                                            <p:strVal val="#ppt_w"/>
                                          </p:val>
                                        </p:tav>
                                      </p:tavLst>
                                    </p:anim>
                                    <p:anim calcmode="lin" valueType="num">
                                      <p:cBhvr>
                                        <p:cTn id="24" dur="500" fill="hold"/>
                                        <p:tgtEl>
                                          <p:spTgt spid="148484"/>
                                        </p:tgtEl>
                                        <p:attrNameLst>
                                          <p:attrName>ppt_h</p:attrName>
                                        </p:attrNameLst>
                                      </p:cBhvr>
                                      <p:tavLst>
                                        <p:tav tm="0">
                                          <p:val>
                                            <p:fltVal val="0"/>
                                          </p:val>
                                        </p:tav>
                                        <p:tav tm="100000">
                                          <p:val>
                                            <p:strVal val="#ppt_h"/>
                                          </p:val>
                                        </p:tav>
                                      </p:tavLst>
                                    </p:anim>
                                    <p:anim calcmode="lin" valueType="num">
                                      <p:cBhvr>
                                        <p:cTn id="25" dur="500" fill="hold"/>
                                        <p:tgtEl>
                                          <p:spTgt spid="148484"/>
                                        </p:tgtEl>
                                        <p:attrNameLst>
                                          <p:attrName>style.rotation</p:attrName>
                                        </p:attrNameLst>
                                      </p:cBhvr>
                                      <p:tavLst>
                                        <p:tav tm="0">
                                          <p:val>
                                            <p:fltVal val="360"/>
                                          </p:val>
                                        </p:tav>
                                        <p:tav tm="100000">
                                          <p:val>
                                            <p:fltVal val="0"/>
                                          </p:val>
                                        </p:tav>
                                      </p:tavLst>
                                    </p:anim>
                                    <p:animEffect transition="in" filter="fade">
                                      <p:cBhvr>
                                        <p:cTn id="26" dur="500"/>
                                        <p:tgtEl>
                                          <p:spTgt spid="1484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84"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47459" name="Rectangle 3"/>
          <p:cNvSpPr>
            <a:spLocks noGrp="1" noChangeArrowheads="1"/>
          </p:cNvSpPr>
          <p:nvPr>
            <p:ph type="body" idx="4294967295"/>
          </p:nvPr>
        </p:nvSpPr>
        <p:spPr>
          <a:xfrm>
            <a:off x="1911350" y="1143000"/>
            <a:ext cx="6851650" cy="4837113"/>
          </a:xfrm>
        </p:spPr>
        <p:txBody>
          <a:bodyPr/>
          <a:lstStyle/>
          <a:p>
            <a:pPr eaLnBrk="1" hangingPunct="1"/>
            <a:r>
              <a:rPr lang="ru-RU" sz="2800" b="1" dirty="0" smtClean="0">
                <a:solidFill>
                  <a:schemeClr val="bg1"/>
                </a:solidFill>
              </a:rPr>
              <a:t>Кто является Председателем Государственной Думы РФ?</a:t>
            </a:r>
            <a:r>
              <a:rPr lang="ru-RU" sz="2800" dirty="0" smtClean="0">
                <a:solidFill>
                  <a:schemeClr val="bg1"/>
                </a:solidFill>
              </a:rPr>
              <a:t> </a:t>
            </a:r>
          </a:p>
          <a:p>
            <a:pPr eaLnBrk="1" hangingPunct="1"/>
            <a:endParaRPr lang="ru-RU" sz="2800" dirty="0" smtClean="0"/>
          </a:p>
          <a:p>
            <a:pPr eaLnBrk="1" hangingPunct="1"/>
            <a:endParaRPr lang="ru-RU" sz="2800" dirty="0" smtClean="0"/>
          </a:p>
          <a:p>
            <a:pPr algn="r" eaLnBrk="1" hangingPunct="1"/>
            <a:r>
              <a:rPr lang="ru-RU" sz="2800" dirty="0" smtClean="0"/>
              <a:t>ответ</a:t>
            </a:r>
          </a:p>
        </p:txBody>
      </p:sp>
      <p:sp>
        <p:nvSpPr>
          <p:cNvPr id="147460" name="AutoShape 4"/>
          <p:cNvSpPr>
            <a:spLocks noChangeArrowheads="1"/>
          </p:cNvSpPr>
          <p:nvPr/>
        </p:nvSpPr>
        <p:spPr bwMode="auto">
          <a:xfrm>
            <a:off x="3657600" y="4267200"/>
            <a:ext cx="2514600" cy="1143000"/>
          </a:xfrm>
          <a:prstGeom prst="cloudCallout">
            <a:avLst>
              <a:gd name="adj1" fmla="val 76241"/>
              <a:gd name="adj2" fmla="val -106745"/>
            </a:avLst>
          </a:prstGeom>
          <a:solidFill>
            <a:srgbClr val="66FF66"/>
          </a:solidFill>
          <a:ln w="9525">
            <a:solidFill>
              <a:schemeClr val="tx1"/>
            </a:solidFill>
            <a:round/>
            <a:headEnd/>
            <a:tailEnd/>
          </a:ln>
        </p:spPr>
        <p:txBody>
          <a:bodyPr/>
          <a:lstStyle/>
          <a:p>
            <a:pPr algn="ctr"/>
            <a:r>
              <a:rPr lang="ru-RU" sz="2400" dirty="0">
                <a:solidFill>
                  <a:schemeClr val="bg1"/>
                </a:solidFill>
              </a:rPr>
              <a:t>Сергей Нарышкин</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47459">
                                            <p:txEl>
                                              <p:pRg st="3" end="3"/>
                                            </p:txEl>
                                          </p:spTgt>
                                        </p:tgtEl>
                                        <p:attrNameLst>
                                          <p:attrName>style.visibility</p:attrName>
                                        </p:attrNameLst>
                                      </p:cBhvr>
                                      <p:to>
                                        <p:strVal val="visible"/>
                                      </p:to>
                                    </p:set>
                                    <p:anim calcmode="lin" valueType="num">
                                      <p:cBhvr>
                                        <p:cTn id="7" dur="1000" fill="hold"/>
                                        <p:tgtEl>
                                          <p:spTgt spid="147459">
                                            <p:txEl>
                                              <p:pRg st="3" end="3"/>
                                            </p:txEl>
                                          </p:spTgt>
                                        </p:tgtEl>
                                        <p:attrNameLst>
                                          <p:attrName>ppt_w</p:attrName>
                                        </p:attrNameLst>
                                      </p:cBhvr>
                                      <p:tavLst>
                                        <p:tav tm="0">
                                          <p:val>
                                            <p:fltVal val="0"/>
                                          </p:val>
                                        </p:tav>
                                        <p:tav tm="100000">
                                          <p:val>
                                            <p:strVal val="#ppt_w"/>
                                          </p:val>
                                        </p:tav>
                                      </p:tavLst>
                                    </p:anim>
                                    <p:anim calcmode="lin" valueType="num">
                                      <p:cBhvr>
                                        <p:cTn id="8" dur="1000" fill="hold"/>
                                        <p:tgtEl>
                                          <p:spTgt spid="147459">
                                            <p:txEl>
                                              <p:pRg st="3" end="3"/>
                                            </p:txEl>
                                          </p:spTgt>
                                        </p:tgtEl>
                                        <p:attrNameLst>
                                          <p:attrName>ppt_h</p:attrName>
                                        </p:attrNameLst>
                                      </p:cBhvr>
                                      <p:tavLst>
                                        <p:tav tm="0">
                                          <p:val>
                                            <p:fltVal val="0"/>
                                          </p:val>
                                        </p:tav>
                                        <p:tav tm="100000">
                                          <p:val>
                                            <p:strVal val="#ppt_h"/>
                                          </p:val>
                                        </p:tav>
                                      </p:tavLst>
                                    </p:anim>
                                    <p:anim calcmode="lin" valueType="num">
                                      <p:cBhvr>
                                        <p:cTn id="9" dur="1000" fill="hold"/>
                                        <p:tgtEl>
                                          <p:spTgt spid="147459">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47459">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47460"/>
                                        </p:tgtEl>
                                        <p:attrNameLst>
                                          <p:attrName>style.visibility</p:attrName>
                                        </p:attrNameLst>
                                      </p:cBhvr>
                                      <p:to>
                                        <p:strVal val="visible"/>
                                      </p:to>
                                    </p:set>
                                    <p:animEffect transition="in" filter="blinds(horizontal)">
                                      <p:cBhvr>
                                        <p:cTn id="15" dur="500"/>
                                        <p:tgtEl>
                                          <p:spTgt spid="1474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60"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46435" name="Rectangle 3"/>
          <p:cNvSpPr>
            <a:spLocks noGrp="1" noChangeArrowheads="1"/>
          </p:cNvSpPr>
          <p:nvPr>
            <p:ph type="body" idx="4294967295"/>
          </p:nvPr>
        </p:nvSpPr>
        <p:spPr>
          <a:xfrm>
            <a:off x="1219200" y="1295400"/>
            <a:ext cx="7543800" cy="4783138"/>
          </a:xfrm>
        </p:spPr>
        <p:txBody>
          <a:bodyPr/>
          <a:lstStyle/>
          <a:p>
            <a:pPr marL="457200" indent="-457200" eaLnBrk="1" hangingPunct="1"/>
            <a:r>
              <a:rPr lang="ru-RU" sz="2800" b="1" dirty="0" smtClean="0"/>
              <a:t> </a:t>
            </a:r>
            <a:r>
              <a:rPr lang="ru-RU" sz="2800" b="1" dirty="0" smtClean="0">
                <a:solidFill>
                  <a:schemeClr val="bg1"/>
                </a:solidFill>
              </a:rPr>
              <a:t>Что такое референдум? </a:t>
            </a:r>
          </a:p>
          <a:p>
            <a:pPr marL="457200" indent="-457200" eaLnBrk="1" hangingPunct="1"/>
            <a:endParaRPr lang="ru-RU" sz="2800" b="1" dirty="0" smtClean="0"/>
          </a:p>
          <a:p>
            <a:pPr marL="457200" indent="-457200" eaLnBrk="1" hangingPunct="1"/>
            <a:endParaRPr lang="ru-RU" sz="2800" dirty="0" smtClean="0"/>
          </a:p>
          <a:p>
            <a:pPr marL="457200" indent="-457200" algn="r" eaLnBrk="1" hangingPunct="1"/>
            <a:r>
              <a:rPr lang="ru-RU" sz="2800" dirty="0" smtClean="0"/>
              <a:t>ответ</a:t>
            </a:r>
          </a:p>
        </p:txBody>
      </p:sp>
      <p:sp>
        <p:nvSpPr>
          <p:cNvPr id="146436" name="AutoShape 4"/>
          <p:cNvSpPr>
            <a:spLocks noChangeArrowheads="1"/>
          </p:cNvSpPr>
          <p:nvPr/>
        </p:nvSpPr>
        <p:spPr bwMode="auto">
          <a:xfrm>
            <a:off x="3048000" y="3810000"/>
            <a:ext cx="4038600" cy="1752600"/>
          </a:xfrm>
          <a:prstGeom prst="cloudCallout">
            <a:avLst>
              <a:gd name="adj1" fmla="val 54898"/>
              <a:gd name="adj2" fmla="val -80134"/>
            </a:avLst>
          </a:prstGeom>
          <a:solidFill>
            <a:srgbClr val="66FF66"/>
          </a:solidFill>
          <a:ln w="9525">
            <a:solidFill>
              <a:schemeClr val="tx1"/>
            </a:solidFill>
            <a:round/>
            <a:headEnd/>
            <a:tailEnd/>
          </a:ln>
        </p:spPr>
        <p:txBody>
          <a:bodyPr/>
          <a:lstStyle/>
          <a:p>
            <a:pPr algn="ctr"/>
            <a:r>
              <a:rPr lang="ru-RU" sz="2400" dirty="0">
                <a:solidFill>
                  <a:schemeClr val="bg1"/>
                </a:solidFill>
              </a:rPr>
              <a:t>Всенародное голосование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46435">
                                            <p:txEl>
                                              <p:pRg st="3" end="3"/>
                                            </p:txEl>
                                          </p:spTgt>
                                        </p:tgtEl>
                                        <p:attrNameLst>
                                          <p:attrName>style.visibility</p:attrName>
                                        </p:attrNameLst>
                                      </p:cBhvr>
                                      <p:to>
                                        <p:strVal val="visible"/>
                                      </p:to>
                                    </p:set>
                                    <p:anim calcmode="lin" valueType="num">
                                      <p:cBhvr>
                                        <p:cTn id="7" dur="1000" fill="hold"/>
                                        <p:tgtEl>
                                          <p:spTgt spid="146435">
                                            <p:txEl>
                                              <p:pRg st="3" end="3"/>
                                            </p:txEl>
                                          </p:spTgt>
                                        </p:tgtEl>
                                        <p:attrNameLst>
                                          <p:attrName>ppt_w</p:attrName>
                                        </p:attrNameLst>
                                      </p:cBhvr>
                                      <p:tavLst>
                                        <p:tav tm="0">
                                          <p:val>
                                            <p:fltVal val="0"/>
                                          </p:val>
                                        </p:tav>
                                        <p:tav tm="100000">
                                          <p:val>
                                            <p:strVal val="#ppt_w"/>
                                          </p:val>
                                        </p:tav>
                                      </p:tavLst>
                                    </p:anim>
                                    <p:anim calcmode="lin" valueType="num">
                                      <p:cBhvr>
                                        <p:cTn id="8" dur="1000" fill="hold"/>
                                        <p:tgtEl>
                                          <p:spTgt spid="146435">
                                            <p:txEl>
                                              <p:pRg st="3" end="3"/>
                                            </p:txEl>
                                          </p:spTgt>
                                        </p:tgtEl>
                                        <p:attrNameLst>
                                          <p:attrName>ppt_h</p:attrName>
                                        </p:attrNameLst>
                                      </p:cBhvr>
                                      <p:tavLst>
                                        <p:tav tm="0">
                                          <p:val>
                                            <p:fltVal val="0"/>
                                          </p:val>
                                        </p:tav>
                                        <p:tav tm="100000">
                                          <p:val>
                                            <p:strVal val="#ppt_h"/>
                                          </p:val>
                                        </p:tav>
                                      </p:tavLst>
                                    </p:anim>
                                    <p:anim calcmode="lin" valueType="num">
                                      <p:cBhvr>
                                        <p:cTn id="9" dur="1000" fill="hold"/>
                                        <p:tgtEl>
                                          <p:spTgt spid="146435">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46435">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146436"/>
                                        </p:tgtEl>
                                        <p:attrNameLst>
                                          <p:attrName>style.visibility</p:attrName>
                                        </p:attrNameLst>
                                      </p:cBhvr>
                                      <p:to>
                                        <p:strVal val="visible"/>
                                      </p:to>
                                    </p:set>
                                    <p:animEffect transition="in" filter="circle(in)">
                                      <p:cBhvr>
                                        <p:cTn id="15" dur="2000"/>
                                        <p:tgtEl>
                                          <p:spTgt spid="1464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6"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45411" name="Rectangle 3"/>
          <p:cNvSpPr>
            <a:spLocks noGrp="1" noChangeArrowheads="1"/>
          </p:cNvSpPr>
          <p:nvPr>
            <p:ph type="body" idx="4294967295"/>
          </p:nvPr>
        </p:nvSpPr>
        <p:spPr>
          <a:xfrm>
            <a:off x="685800" y="1143000"/>
            <a:ext cx="8001000" cy="4935538"/>
          </a:xfrm>
        </p:spPr>
        <p:txBody>
          <a:bodyPr/>
          <a:lstStyle/>
          <a:p>
            <a:pPr eaLnBrk="1" hangingPunct="1"/>
            <a:r>
              <a:rPr lang="ru-RU" sz="2800" b="1" dirty="0" smtClean="0">
                <a:solidFill>
                  <a:schemeClr val="bg1"/>
                </a:solidFill>
              </a:rPr>
              <a:t>Кто является носителем суверенитета и источником власти в РФ? </a:t>
            </a:r>
          </a:p>
          <a:p>
            <a:pPr algn="r" eaLnBrk="1" hangingPunct="1"/>
            <a:r>
              <a:rPr lang="ru-RU" sz="2800" dirty="0" smtClean="0"/>
              <a:t>ответ</a:t>
            </a:r>
          </a:p>
        </p:txBody>
      </p:sp>
      <p:sp>
        <p:nvSpPr>
          <p:cNvPr id="145412" name="AutoShape 4"/>
          <p:cNvSpPr>
            <a:spLocks noChangeArrowheads="1"/>
          </p:cNvSpPr>
          <p:nvPr/>
        </p:nvSpPr>
        <p:spPr bwMode="auto">
          <a:xfrm>
            <a:off x="2438400" y="3505200"/>
            <a:ext cx="5181600" cy="1447800"/>
          </a:xfrm>
          <a:prstGeom prst="cloudCallout">
            <a:avLst>
              <a:gd name="adj1" fmla="val 52588"/>
              <a:gd name="adj2" fmla="val -113796"/>
            </a:avLst>
          </a:prstGeom>
          <a:solidFill>
            <a:srgbClr val="66FF66"/>
          </a:solidFill>
          <a:ln w="9525">
            <a:solidFill>
              <a:schemeClr val="tx1"/>
            </a:solidFill>
            <a:round/>
            <a:headEnd/>
            <a:tailEnd/>
          </a:ln>
        </p:spPr>
        <p:txBody>
          <a:bodyPr/>
          <a:lstStyle/>
          <a:p>
            <a:pPr algn="ctr"/>
            <a:r>
              <a:rPr lang="ru-RU" sz="2400" dirty="0">
                <a:solidFill>
                  <a:schemeClr val="bg1"/>
                </a:solidFill>
              </a:rPr>
              <a:t>Многонациональный народ</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45411">
                                            <p:txEl>
                                              <p:pRg st="1" end="1"/>
                                            </p:txEl>
                                          </p:spTgt>
                                        </p:tgtEl>
                                        <p:attrNameLst>
                                          <p:attrName>style.visibility</p:attrName>
                                        </p:attrNameLst>
                                      </p:cBhvr>
                                      <p:to>
                                        <p:strVal val="visible"/>
                                      </p:to>
                                    </p:set>
                                    <p:anim calcmode="lin" valueType="num">
                                      <p:cBhvr>
                                        <p:cTn id="7" dur="1000" fill="hold"/>
                                        <p:tgtEl>
                                          <p:spTgt spid="145411">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145411">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145411">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45411">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45412"/>
                                        </p:tgtEl>
                                        <p:attrNameLst>
                                          <p:attrName>style.visibility</p:attrName>
                                        </p:attrNameLst>
                                      </p:cBhvr>
                                      <p:to>
                                        <p:strVal val="visible"/>
                                      </p:to>
                                    </p:set>
                                    <p:animEffect transition="in" filter="blinds(horizontal)">
                                      <p:cBhvr>
                                        <p:cTn id="15" dur="500"/>
                                        <p:tgtEl>
                                          <p:spTgt spid="145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12"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85C2FF"/>
            </a:gs>
            <a:gs pos="39999">
              <a:srgbClr val="85C2FF"/>
            </a:gs>
            <a:gs pos="70000">
              <a:srgbClr val="C4D6EB"/>
            </a:gs>
            <a:gs pos="100000">
              <a:srgbClr val="C00000"/>
            </a:gs>
          </a:gsLst>
          <a:path path="rect">
            <a:fillToRect l="100000" t="100000"/>
          </a:path>
        </a:gradFill>
        <a:effectLst/>
      </p:bgPr>
    </p:bg>
    <p:spTree>
      <p:nvGrpSpPr>
        <p:cNvPr id="1" name=""/>
        <p:cNvGrpSpPr/>
        <p:nvPr/>
      </p:nvGrpSpPr>
      <p:grpSpPr>
        <a:xfrm>
          <a:off x="0" y="0"/>
          <a:ext cx="0" cy="0"/>
          <a:chOff x="0" y="0"/>
          <a:chExt cx="0" cy="0"/>
        </a:xfrm>
      </p:grpSpPr>
      <p:sp>
        <p:nvSpPr>
          <p:cNvPr id="12290" name="Заголовок 4"/>
          <p:cNvSpPr>
            <a:spLocks noGrp="1"/>
          </p:cNvSpPr>
          <p:nvPr>
            <p:ph type="ctrTitle"/>
          </p:nvPr>
        </p:nvSpPr>
        <p:spPr>
          <a:xfrm>
            <a:off x="914400" y="1066800"/>
            <a:ext cx="7096125" cy="1065213"/>
          </a:xfrm>
        </p:spPr>
        <p:txBody>
          <a:bodyPr>
            <a:normAutofit/>
          </a:bodyPr>
          <a:lstStyle/>
          <a:p>
            <a:pPr algn="l"/>
            <a:r>
              <a:rPr lang="ru-RU" sz="6600" b="1" dirty="0" err="1" smtClean="0">
                <a:solidFill>
                  <a:schemeClr val="bg1"/>
                </a:solidFill>
                <a:effectLst/>
                <a:latin typeface="+mn-lt"/>
              </a:rPr>
              <a:t>ЦелИ</a:t>
            </a:r>
            <a:r>
              <a:rPr lang="ru-RU" sz="6600" b="1" dirty="0" smtClean="0">
                <a:solidFill>
                  <a:schemeClr val="bg1"/>
                </a:solidFill>
                <a:latin typeface="+mn-lt"/>
              </a:rPr>
              <a:t>:</a:t>
            </a:r>
            <a:r>
              <a:rPr lang="ru-RU" sz="6600" b="1" dirty="0" smtClean="0">
                <a:solidFill>
                  <a:schemeClr val="tx1"/>
                </a:solidFill>
                <a:latin typeface="+mn-lt"/>
              </a:rPr>
              <a:t> </a:t>
            </a:r>
          </a:p>
        </p:txBody>
      </p:sp>
      <p:sp>
        <p:nvSpPr>
          <p:cNvPr id="12291" name="Подзаголовок 5"/>
          <p:cNvSpPr>
            <a:spLocks noGrp="1"/>
          </p:cNvSpPr>
          <p:nvPr>
            <p:ph type="subTitle" idx="1"/>
          </p:nvPr>
        </p:nvSpPr>
        <p:spPr>
          <a:xfrm>
            <a:off x="685800" y="2590800"/>
            <a:ext cx="8229600" cy="2667000"/>
          </a:xfrm>
          <a:ln w="9525">
            <a:headEnd/>
            <a:tailEnd/>
          </a:ln>
        </p:spPr>
        <p:txBody>
          <a:bodyPr>
            <a:normAutofit fontScale="77500" lnSpcReduction="20000"/>
          </a:bodyPr>
          <a:lstStyle/>
          <a:p>
            <a:pPr algn="l">
              <a:buFont typeface="Wingdings" pitchFamily="2" charset="2"/>
              <a:buChar char="§"/>
            </a:pPr>
            <a:r>
              <a:rPr lang="ru-RU" dirty="0" smtClean="0"/>
              <a:t> </a:t>
            </a:r>
            <a:r>
              <a:rPr lang="ru-RU" sz="4600" dirty="0" smtClean="0">
                <a:solidFill>
                  <a:schemeClr val="bg1"/>
                </a:solidFill>
              </a:rPr>
              <a:t>формирование у учащихся гражданских качеств личности, любви и уважения к своему Отечеству;</a:t>
            </a:r>
          </a:p>
          <a:p>
            <a:pPr algn="l">
              <a:buFont typeface="Wingdings" pitchFamily="2" charset="2"/>
              <a:buChar char="§"/>
            </a:pPr>
            <a:r>
              <a:rPr lang="ru-RU" sz="4600" dirty="0" smtClean="0">
                <a:solidFill>
                  <a:schemeClr val="bg1"/>
                </a:solidFill>
              </a:rPr>
              <a:t>формирование правовой культуры учащихся; их социального опыта.</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44387" name="Rectangle 3"/>
          <p:cNvSpPr>
            <a:spLocks noGrp="1" noChangeArrowheads="1"/>
          </p:cNvSpPr>
          <p:nvPr>
            <p:ph type="body" idx="4294967295"/>
          </p:nvPr>
        </p:nvSpPr>
        <p:spPr>
          <a:xfrm>
            <a:off x="1219200" y="1143000"/>
            <a:ext cx="7467600" cy="5011738"/>
          </a:xfrm>
        </p:spPr>
        <p:txBody>
          <a:bodyPr/>
          <a:lstStyle/>
          <a:p>
            <a:pPr eaLnBrk="1" hangingPunct="1"/>
            <a:r>
              <a:rPr lang="ru-RU" sz="2800" b="1" dirty="0" smtClean="0">
                <a:solidFill>
                  <a:schemeClr val="bg1"/>
                </a:solidFill>
              </a:rPr>
              <a:t>Кто является  Председателем Совета Федерации ? </a:t>
            </a:r>
          </a:p>
          <a:p>
            <a:pPr eaLnBrk="1" hangingPunct="1"/>
            <a:endParaRPr lang="ru-RU" sz="2800" b="1" dirty="0" smtClean="0"/>
          </a:p>
          <a:p>
            <a:pPr eaLnBrk="1" hangingPunct="1"/>
            <a:endParaRPr lang="ru-RU" sz="2800" dirty="0" smtClean="0"/>
          </a:p>
          <a:p>
            <a:pPr algn="r" eaLnBrk="1" hangingPunct="1"/>
            <a:r>
              <a:rPr lang="ru-RU" sz="2800" dirty="0" smtClean="0"/>
              <a:t>ответ</a:t>
            </a:r>
          </a:p>
        </p:txBody>
      </p:sp>
      <p:sp>
        <p:nvSpPr>
          <p:cNvPr id="144388" name="AutoShape 4"/>
          <p:cNvSpPr>
            <a:spLocks noChangeArrowheads="1"/>
          </p:cNvSpPr>
          <p:nvPr/>
        </p:nvSpPr>
        <p:spPr bwMode="auto">
          <a:xfrm>
            <a:off x="4038600" y="4114800"/>
            <a:ext cx="2667000" cy="1143000"/>
          </a:xfrm>
          <a:prstGeom prst="cloudCallout">
            <a:avLst>
              <a:gd name="adj1" fmla="val 71898"/>
              <a:gd name="adj2" fmla="val -99301"/>
            </a:avLst>
          </a:prstGeom>
          <a:solidFill>
            <a:srgbClr val="66FF66"/>
          </a:solidFill>
          <a:ln w="9525">
            <a:solidFill>
              <a:schemeClr val="tx1"/>
            </a:solidFill>
            <a:round/>
            <a:headEnd/>
            <a:tailEnd/>
          </a:ln>
        </p:spPr>
        <p:txBody>
          <a:bodyPr/>
          <a:lstStyle/>
          <a:p>
            <a:pPr algn="ctr"/>
            <a:r>
              <a:rPr lang="ru-RU" sz="2400" dirty="0">
                <a:solidFill>
                  <a:schemeClr val="bg1"/>
                </a:solidFill>
              </a:rPr>
              <a:t>Валентина Матвиенко</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44387">
                                            <p:txEl>
                                              <p:pRg st="3" end="3"/>
                                            </p:txEl>
                                          </p:spTgt>
                                        </p:tgtEl>
                                        <p:attrNameLst>
                                          <p:attrName>style.visibility</p:attrName>
                                        </p:attrNameLst>
                                      </p:cBhvr>
                                      <p:to>
                                        <p:strVal val="visible"/>
                                      </p:to>
                                    </p:set>
                                    <p:anim calcmode="lin" valueType="num">
                                      <p:cBhvr>
                                        <p:cTn id="7" dur="1000" fill="hold"/>
                                        <p:tgtEl>
                                          <p:spTgt spid="144387">
                                            <p:txEl>
                                              <p:pRg st="3" end="3"/>
                                            </p:txEl>
                                          </p:spTgt>
                                        </p:tgtEl>
                                        <p:attrNameLst>
                                          <p:attrName>ppt_w</p:attrName>
                                        </p:attrNameLst>
                                      </p:cBhvr>
                                      <p:tavLst>
                                        <p:tav tm="0">
                                          <p:val>
                                            <p:fltVal val="0"/>
                                          </p:val>
                                        </p:tav>
                                        <p:tav tm="100000">
                                          <p:val>
                                            <p:strVal val="#ppt_w"/>
                                          </p:val>
                                        </p:tav>
                                      </p:tavLst>
                                    </p:anim>
                                    <p:anim calcmode="lin" valueType="num">
                                      <p:cBhvr>
                                        <p:cTn id="8" dur="1000" fill="hold"/>
                                        <p:tgtEl>
                                          <p:spTgt spid="144387">
                                            <p:txEl>
                                              <p:pRg st="3" end="3"/>
                                            </p:txEl>
                                          </p:spTgt>
                                        </p:tgtEl>
                                        <p:attrNameLst>
                                          <p:attrName>ppt_h</p:attrName>
                                        </p:attrNameLst>
                                      </p:cBhvr>
                                      <p:tavLst>
                                        <p:tav tm="0">
                                          <p:val>
                                            <p:fltVal val="0"/>
                                          </p:val>
                                        </p:tav>
                                        <p:tav tm="100000">
                                          <p:val>
                                            <p:strVal val="#ppt_h"/>
                                          </p:val>
                                        </p:tav>
                                      </p:tavLst>
                                    </p:anim>
                                    <p:anim calcmode="lin" valueType="num">
                                      <p:cBhvr>
                                        <p:cTn id="9" dur="1000" fill="hold"/>
                                        <p:tgtEl>
                                          <p:spTgt spid="144387">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44387">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1" presetClass="entr" presetSubtype="4" fill="hold" grpId="0" nodeType="clickEffect">
                                  <p:stCondLst>
                                    <p:cond delay="0"/>
                                  </p:stCondLst>
                                  <p:childTnLst>
                                    <p:set>
                                      <p:cBhvr>
                                        <p:cTn id="14" dur="1" fill="hold">
                                          <p:stCondLst>
                                            <p:cond delay="0"/>
                                          </p:stCondLst>
                                        </p:cTn>
                                        <p:tgtEl>
                                          <p:spTgt spid="144388"/>
                                        </p:tgtEl>
                                        <p:attrNameLst>
                                          <p:attrName>style.visibility</p:attrName>
                                        </p:attrNameLst>
                                      </p:cBhvr>
                                      <p:to>
                                        <p:strVal val="visible"/>
                                      </p:to>
                                    </p:set>
                                    <p:animEffect transition="in" filter="wheel(4)">
                                      <p:cBhvr>
                                        <p:cTn id="15" dur="2000"/>
                                        <p:tgtEl>
                                          <p:spTgt spid="1443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8"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43363" name="Rectangle 3"/>
          <p:cNvSpPr>
            <a:spLocks noGrp="1" noChangeArrowheads="1"/>
          </p:cNvSpPr>
          <p:nvPr>
            <p:ph type="body" idx="4294967295"/>
          </p:nvPr>
        </p:nvSpPr>
        <p:spPr>
          <a:xfrm>
            <a:off x="304800" y="685800"/>
            <a:ext cx="8458200" cy="5392738"/>
          </a:xfrm>
        </p:spPr>
        <p:txBody>
          <a:bodyPr/>
          <a:lstStyle/>
          <a:p>
            <a:pPr marL="457200" indent="-457200" eaLnBrk="1" hangingPunct="1"/>
            <a:r>
              <a:rPr lang="ru-RU" sz="2800" b="1" dirty="0" smtClean="0">
                <a:solidFill>
                  <a:schemeClr val="bg1"/>
                </a:solidFill>
              </a:rPr>
              <a:t>Кто осуществляет исполнительную власть Российской Федерации? Кто её возглавляет?</a:t>
            </a:r>
          </a:p>
          <a:p>
            <a:pPr marL="457200" indent="-457200" eaLnBrk="1" hangingPunct="1"/>
            <a:endParaRPr lang="ru-RU" sz="2800" b="1" dirty="0" smtClean="0"/>
          </a:p>
          <a:p>
            <a:pPr marL="457200" indent="-457200" eaLnBrk="1" hangingPunct="1"/>
            <a:endParaRPr lang="ru-RU" sz="2800" dirty="0" smtClean="0"/>
          </a:p>
          <a:p>
            <a:pPr marL="457200" indent="-457200" algn="r" eaLnBrk="1" hangingPunct="1"/>
            <a:r>
              <a:rPr lang="ru-RU" sz="2800" dirty="0" smtClean="0"/>
              <a:t>ответ</a:t>
            </a:r>
          </a:p>
        </p:txBody>
      </p:sp>
      <p:sp>
        <p:nvSpPr>
          <p:cNvPr id="143364" name="AutoShape 4"/>
          <p:cNvSpPr>
            <a:spLocks noChangeArrowheads="1"/>
          </p:cNvSpPr>
          <p:nvPr/>
        </p:nvSpPr>
        <p:spPr bwMode="auto">
          <a:xfrm>
            <a:off x="990600" y="3352800"/>
            <a:ext cx="5486400" cy="3200400"/>
          </a:xfrm>
          <a:prstGeom prst="cloudCallout">
            <a:avLst>
              <a:gd name="adj1" fmla="val 62347"/>
              <a:gd name="adj2" fmla="val -57449"/>
            </a:avLst>
          </a:prstGeom>
          <a:solidFill>
            <a:srgbClr val="66FF66"/>
          </a:solidFill>
          <a:ln w="9525">
            <a:solidFill>
              <a:schemeClr val="tx1"/>
            </a:solidFill>
            <a:round/>
            <a:headEnd/>
            <a:tailEnd/>
          </a:ln>
        </p:spPr>
        <p:txBody>
          <a:bodyPr/>
          <a:lstStyle/>
          <a:p>
            <a:pPr algn="ctr"/>
            <a:r>
              <a:rPr lang="ru-RU" sz="2400" dirty="0">
                <a:solidFill>
                  <a:schemeClr val="bg1"/>
                </a:solidFill>
              </a:rPr>
              <a:t>Правительство РФ, </a:t>
            </a:r>
          </a:p>
          <a:p>
            <a:pPr algn="ctr"/>
            <a:r>
              <a:rPr lang="ru-RU" sz="2400" dirty="0" err="1">
                <a:solidFill>
                  <a:schemeClr val="bg1"/>
                </a:solidFill>
              </a:rPr>
              <a:t>Председатель-Д.А.Медведев</a:t>
            </a:r>
            <a:r>
              <a:rPr lang="ru-RU" sz="2400" dirty="0">
                <a:solidFill>
                  <a:schemeClr val="bg1"/>
                </a:solidFill>
              </a:rPr>
              <a:t>, вице-премьеры, федеральные министры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43363">
                                            <p:txEl>
                                              <p:pRg st="3" end="3"/>
                                            </p:txEl>
                                          </p:spTgt>
                                        </p:tgtEl>
                                        <p:attrNameLst>
                                          <p:attrName>style.visibility</p:attrName>
                                        </p:attrNameLst>
                                      </p:cBhvr>
                                      <p:to>
                                        <p:strVal val="visible"/>
                                      </p:to>
                                    </p:set>
                                    <p:anim calcmode="lin" valueType="num">
                                      <p:cBhvr>
                                        <p:cTn id="7" dur="1000" fill="hold"/>
                                        <p:tgtEl>
                                          <p:spTgt spid="143363">
                                            <p:txEl>
                                              <p:pRg st="3" end="3"/>
                                            </p:txEl>
                                          </p:spTgt>
                                        </p:tgtEl>
                                        <p:attrNameLst>
                                          <p:attrName>ppt_w</p:attrName>
                                        </p:attrNameLst>
                                      </p:cBhvr>
                                      <p:tavLst>
                                        <p:tav tm="0">
                                          <p:val>
                                            <p:fltVal val="0"/>
                                          </p:val>
                                        </p:tav>
                                        <p:tav tm="100000">
                                          <p:val>
                                            <p:strVal val="#ppt_w"/>
                                          </p:val>
                                        </p:tav>
                                      </p:tavLst>
                                    </p:anim>
                                    <p:anim calcmode="lin" valueType="num">
                                      <p:cBhvr>
                                        <p:cTn id="8" dur="1000" fill="hold"/>
                                        <p:tgtEl>
                                          <p:spTgt spid="143363">
                                            <p:txEl>
                                              <p:pRg st="3" end="3"/>
                                            </p:txEl>
                                          </p:spTgt>
                                        </p:tgtEl>
                                        <p:attrNameLst>
                                          <p:attrName>ppt_h</p:attrName>
                                        </p:attrNameLst>
                                      </p:cBhvr>
                                      <p:tavLst>
                                        <p:tav tm="0">
                                          <p:val>
                                            <p:fltVal val="0"/>
                                          </p:val>
                                        </p:tav>
                                        <p:tav tm="100000">
                                          <p:val>
                                            <p:strVal val="#ppt_h"/>
                                          </p:val>
                                        </p:tav>
                                      </p:tavLst>
                                    </p:anim>
                                    <p:anim calcmode="lin" valueType="num">
                                      <p:cBhvr>
                                        <p:cTn id="9" dur="1000" fill="hold"/>
                                        <p:tgtEl>
                                          <p:spTgt spid="14336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43363">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143364"/>
                                        </p:tgtEl>
                                        <p:attrNameLst>
                                          <p:attrName>style.visibility</p:attrName>
                                        </p:attrNameLst>
                                      </p:cBhvr>
                                      <p:to>
                                        <p:strVal val="visible"/>
                                      </p:to>
                                    </p:set>
                                    <p:anim calcmode="lin" valueType="num">
                                      <p:cBhvr>
                                        <p:cTn id="15" dur="500" fill="hold"/>
                                        <p:tgtEl>
                                          <p:spTgt spid="143364"/>
                                        </p:tgtEl>
                                        <p:attrNameLst>
                                          <p:attrName>ppt_w</p:attrName>
                                        </p:attrNameLst>
                                      </p:cBhvr>
                                      <p:tavLst>
                                        <p:tav tm="0">
                                          <p:val>
                                            <p:fltVal val="0"/>
                                          </p:val>
                                        </p:tav>
                                        <p:tav tm="100000">
                                          <p:val>
                                            <p:strVal val="#ppt_w"/>
                                          </p:val>
                                        </p:tav>
                                      </p:tavLst>
                                    </p:anim>
                                    <p:anim calcmode="lin" valueType="num">
                                      <p:cBhvr>
                                        <p:cTn id="16" dur="500" fill="hold"/>
                                        <p:tgtEl>
                                          <p:spTgt spid="143364"/>
                                        </p:tgtEl>
                                        <p:attrNameLst>
                                          <p:attrName>ppt_h</p:attrName>
                                        </p:attrNameLst>
                                      </p:cBhvr>
                                      <p:tavLst>
                                        <p:tav tm="0">
                                          <p:val>
                                            <p:fltVal val="0"/>
                                          </p:val>
                                        </p:tav>
                                        <p:tav tm="100000">
                                          <p:val>
                                            <p:strVal val="#ppt_h"/>
                                          </p:val>
                                        </p:tav>
                                      </p:tavLst>
                                    </p:anim>
                                    <p:anim calcmode="lin" valueType="num">
                                      <p:cBhvr>
                                        <p:cTn id="17" dur="500" fill="hold"/>
                                        <p:tgtEl>
                                          <p:spTgt spid="143364"/>
                                        </p:tgtEl>
                                        <p:attrNameLst>
                                          <p:attrName>style.rotation</p:attrName>
                                        </p:attrNameLst>
                                      </p:cBhvr>
                                      <p:tavLst>
                                        <p:tav tm="0">
                                          <p:val>
                                            <p:fltVal val="360"/>
                                          </p:val>
                                        </p:tav>
                                        <p:tav tm="100000">
                                          <p:val>
                                            <p:fltVal val="0"/>
                                          </p:val>
                                        </p:tav>
                                      </p:tavLst>
                                    </p:anim>
                                    <p:animEffect transition="in" filter="fade">
                                      <p:cBhvr>
                                        <p:cTn id="18" dur="500"/>
                                        <p:tgtEl>
                                          <p:spTgt spid="143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4"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51555" name="Rectangle 3"/>
          <p:cNvSpPr>
            <a:spLocks noGrp="1" noChangeArrowheads="1"/>
          </p:cNvSpPr>
          <p:nvPr>
            <p:ph type="body" idx="4294967295"/>
          </p:nvPr>
        </p:nvSpPr>
        <p:spPr>
          <a:xfrm>
            <a:off x="609600" y="533400"/>
            <a:ext cx="8153400" cy="5545138"/>
          </a:xfrm>
        </p:spPr>
        <p:txBody>
          <a:bodyPr/>
          <a:lstStyle/>
          <a:p>
            <a:pPr marL="457200" indent="-457200" eaLnBrk="1" hangingPunct="1"/>
            <a:r>
              <a:rPr lang="ru-RU" sz="2800" b="1" dirty="0" smtClean="0">
                <a:solidFill>
                  <a:schemeClr val="bg1"/>
                </a:solidFill>
              </a:rPr>
              <a:t>Какие критерии Конституция определяет для кандидатуры Президента РФ?</a:t>
            </a:r>
          </a:p>
          <a:p>
            <a:pPr marL="457200" indent="-457200" eaLnBrk="1" hangingPunct="1"/>
            <a:endParaRPr lang="ru-RU" sz="2800" b="1" dirty="0" smtClean="0"/>
          </a:p>
          <a:p>
            <a:pPr marL="457200" indent="-457200" eaLnBrk="1" hangingPunct="1"/>
            <a:endParaRPr lang="ru-RU" sz="2800" dirty="0" smtClean="0"/>
          </a:p>
          <a:p>
            <a:pPr marL="457200" indent="-457200" algn="r" eaLnBrk="1" hangingPunct="1"/>
            <a:r>
              <a:rPr lang="ru-RU" sz="2800" dirty="0" smtClean="0"/>
              <a:t>ответ</a:t>
            </a:r>
          </a:p>
        </p:txBody>
      </p:sp>
      <p:sp>
        <p:nvSpPr>
          <p:cNvPr id="151556" name="AutoShape 4"/>
          <p:cNvSpPr>
            <a:spLocks noChangeArrowheads="1"/>
          </p:cNvSpPr>
          <p:nvPr/>
        </p:nvSpPr>
        <p:spPr bwMode="auto">
          <a:xfrm>
            <a:off x="0" y="1752600"/>
            <a:ext cx="7315200" cy="5105400"/>
          </a:xfrm>
          <a:prstGeom prst="cloudCallout">
            <a:avLst>
              <a:gd name="adj1" fmla="val 55731"/>
              <a:gd name="adj2" fmla="val -26940"/>
            </a:avLst>
          </a:prstGeom>
          <a:solidFill>
            <a:srgbClr val="66FF66"/>
          </a:solidFill>
          <a:ln w="9525">
            <a:solidFill>
              <a:schemeClr val="tx1"/>
            </a:solidFill>
            <a:round/>
            <a:headEnd/>
            <a:tailEnd/>
          </a:ln>
        </p:spPr>
        <p:txBody>
          <a:bodyPr/>
          <a:lstStyle/>
          <a:p>
            <a:pPr>
              <a:buFontTx/>
              <a:buChar char="-"/>
            </a:pPr>
            <a:r>
              <a:rPr lang="ru-RU" sz="2400" dirty="0">
                <a:solidFill>
                  <a:schemeClr val="bg1"/>
                </a:solidFill>
              </a:rPr>
              <a:t>не моложе 35 лет; </a:t>
            </a:r>
          </a:p>
          <a:p>
            <a:r>
              <a:rPr lang="ru-RU" sz="2400" dirty="0">
                <a:solidFill>
                  <a:schemeClr val="bg1"/>
                </a:solidFill>
              </a:rPr>
              <a:t>-не менее 10 лет проживающий на территории РФ ;</a:t>
            </a:r>
          </a:p>
          <a:p>
            <a:pPr>
              <a:buFontTx/>
              <a:buChar char="-"/>
            </a:pPr>
            <a:r>
              <a:rPr lang="ru-RU" sz="2400" dirty="0">
                <a:solidFill>
                  <a:schemeClr val="bg1"/>
                </a:solidFill>
              </a:rPr>
              <a:t>- избирается на 6 лет;</a:t>
            </a:r>
          </a:p>
          <a:p>
            <a:pPr>
              <a:buFontTx/>
              <a:buChar char="-"/>
            </a:pPr>
            <a:r>
              <a:rPr lang="ru-RU" sz="2400" dirty="0">
                <a:solidFill>
                  <a:schemeClr val="bg1"/>
                </a:solidFill>
              </a:rPr>
              <a:t>не может занимать должность более 2 сроков подряд; </a:t>
            </a:r>
          </a:p>
          <a:p>
            <a:pPr>
              <a:buFontTx/>
              <a:buChar char="-"/>
            </a:pPr>
            <a:r>
              <a:rPr lang="ru-RU" sz="2400" dirty="0">
                <a:solidFill>
                  <a:schemeClr val="bg1"/>
                </a:solidFill>
              </a:rPr>
              <a:t>- избирается на референдуме на основе прямого, равного, всеобщего и тайного голосования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51555">
                                            <p:txEl>
                                              <p:pRg st="3" end="3"/>
                                            </p:txEl>
                                          </p:spTgt>
                                        </p:tgtEl>
                                        <p:attrNameLst>
                                          <p:attrName>style.visibility</p:attrName>
                                        </p:attrNameLst>
                                      </p:cBhvr>
                                      <p:to>
                                        <p:strVal val="visible"/>
                                      </p:to>
                                    </p:set>
                                    <p:animEffect transition="in" filter="blinds(horizontal)">
                                      <p:cBhvr>
                                        <p:cTn id="7" dur="500"/>
                                        <p:tgtEl>
                                          <p:spTgt spid="151555">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151556"/>
                                        </p:tgtEl>
                                        <p:attrNameLst>
                                          <p:attrName>style.visibility</p:attrName>
                                        </p:attrNameLst>
                                      </p:cBhvr>
                                      <p:to>
                                        <p:strVal val="visible"/>
                                      </p:to>
                                    </p:set>
                                    <p:animEffect transition="in" filter="wheel(4)">
                                      <p:cBhvr>
                                        <p:cTn id="12" dur="2000"/>
                                        <p:tgtEl>
                                          <p:spTgt spid="1515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6"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59747" name="Rectangle 3"/>
          <p:cNvSpPr>
            <a:spLocks noGrp="1" noChangeArrowheads="1"/>
          </p:cNvSpPr>
          <p:nvPr>
            <p:ph type="body" idx="4294967295"/>
          </p:nvPr>
        </p:nvSpPr>
        <p:spPr>
          <a:xfrm>
            <a:off x="914400" y="1143000"/>
            <a:ext cx="7848600" cy="4935538"/>
          </a:xfrm>
        </p:spPr>
        <p:txBody>
          <a:bodyPr/>
          <a:lstStyle/>
          <a:p>
            <a:pPr marL="457200" indent="-457200" eaLnBrk="1" hangingPunct="1"/>
            <a:r>
              <a:rPr lang="ru-RU" sz="2800" b="1" dirty="0" smtClean="0">
                <a:solidFill>
                  <a:schemeClr val="bg1"/>
                </a:solidFill>
              </a:rPr>
              <a:t>Какие социальные категории лишены избирательных прав по конституции?</a:t>
            </a:r>
          </a:p>
          <a:p>
            <a:pPr marL="457200" indent="-457200" eaLnBrk="1" hangingPunct="1"/>
            <a:endParaRPr lang="ru-RU" sz="2800" b="1" dirty="0" smtClean="0"/>
          </a:p>
          <a:p>
            <a:pPr marL="457200" indent="-457200" eaLnBrk="1" hangingPunct="1"/>
            <a:endParaRPr lang="ru-RU" sz="2800" dirty="0" smtClean="0"/>
          </a:p>
          <a:p>
            <a:pPr marL="457200" indent="-457200" algn="r" eaLnBrk="1" hangingPunct="1"/>
            <a:r>
              <a:rPr lang="ru-RU" sz="2800" dirty="0" smtClean="0"/>
              <a:t>ответ</a:t>
            </a:r>
          </a:p>
        </p:txBody>
      </p:sp>
      <p:sp>
        <p:nvSpPr>
          <p:cNvPr id="159748" name="AutoShape 4"/>
          <p:cNvSpPr>
            <a:spLocks noChangeArrowheads="1"/>
          </p:cNvSpPr>
          <p:nvPr/>
        </p:nvSpPr>
        <p:spPr bwMode="auto">
          <a:xfrm>
            <a:off x="685800" y="2743200"/>
            <a:ext cx="5562600" cy="3733800"/>
          </a:xfrm>
          <a:prstGeom prst="cloudCallout">
            <a:avLst>
              <a:gd name="adj1" fmla="val 65375"/>
              <a:gd name="adj2" fmla="val -30061"/>
            </a:avLst>
          </a:prstGeom>
          <a:solidFill>
            <a:srgbClr val="66FF66"/>
          </a:solidFill>
          <a:ln w="9525">
            <a:solidFill>
              <a:schemeClr val="tx1"/>
            </a:solidFill>
            <a:round/>
            <a:headEnd/>
            <a:tailEnd/>
          </a:ln>
        </p:spPr>
        <p:txBody>
          <a:bodyPr/>
          <a:lstStyle/>
          <a:p>
            <a:pPr>
              <a:buFontTx/>
              <a:buChar char="-"/>
            </a:pPr>
            <a:r>
              <a:rPr lang="ru-RU" sz="2400" dirty="0">
                <a:solidFill>
                  <a:schemeClr val="bg1"/>
                </a:solidFill>
              </a:rPr>
              <a:t>Лица, признанные судом недееспособным на основании медицинского заключения, </a:t>
            </a:r>
          </a:p>
          <a:p>
            <a:pPr>
              <a:buFontTx/>
              <a:buChar char="-"/>
            </a:pPr>
            <a:r>
              <a:rPr lang="ru-RU" sz="2400" dirty="0">
                <a:solidFill>
                  <a:schemeClr val="bg1"/>
                </a:solidFill>
              </a:rPr>
              <a:t>Лица, находящиеся в местах лишения свободы по приговору суда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59747">
                                            <p:txEl>
                                              <p:pRg st="3" end="3"/>
                                            </p:txEl>
                                          </p:spTgt>
                                        </p:tgtEl>
                                        <p:attrNameLst>
                                          <p:attrName>style.visibility</p:attrName>
                                        </p:attrNameLst>
                                      </p:cBhvr>
                                      <p:to>
                                        <p:strVal val="visible"/>
                                      </p:to>
                                    </p:set>
                                    <p:animEffect transition="in" filter="circle(in)">
                                      <p:cBhvr>
                                        <p:cTn id="7" dur="2000"/>
                                        <p:tgtEl>
                                          <p:spTgt spid="159747">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159748"/>
                                        </p:tgtEl>
                                        <p:attrNameLst>
                                          <p:attrName>style.visibility</p:attrName>
                                        </p:attrNameLst>
                                      </p:cBhvr>
                                      <p:to>
                                        <p:strVal val="visible"/>
                                      </p:to>
                                    </p:set>
                                    <p:animEffect transition="in" filter="wheel(4)">
                                      <p:cBhvr>
                                        <p:cTn id="12" dur="2000"/>
                                        <p:tgtEl>
                                          <p:spTgt spid="1597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8"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58723" name="Rectangle 3"/>
          <p:cNvSpPr>
            <a:spLocks noGrp="1" noChangeArrowheads="1"/>
          </p:cNvSpPr>
          <p:nvPr>
            <p:ph type="body" idx="4294967295"/>
          </p:nvPr>
        </p:nvSpPr>
        <p:spPr>
          <a:xfrm>
            <a:off x="1066800" y="1143000"/>
            <a:ext cx="7772400" cy="4935538"/>
          </a:xfrm>
        </p:spPr>
        <p:txBody>
          <a:bodyPr/>
          <a:lstStyle/>
          <a:p>
            <a:pPr marL="457200" indent="-457200" eaLnBrk="1" hangingPunct="1"/>
            <a:r>
              <a:rPr lang="ru-RU" sz="2800" b="1" dirty="0" smtClean="0">
                <a:solidFill>
                  <a:schemeClr val="bg1"/>
                </a:solidFill>
              </a:rPr>
              <a:t>Как называется  суд , который </a:t>
            </a:r>
            <a:r>
              <a:rPr lang="ru-RU" sz="2800" b="1" dirty="0" err="1" smtClean="0">
                <a:solidFill>
                  <a:schemeClr val="bg1"/>
                </a:solidFill>
              </a:rPr>
              <a:t>рассматри-вает</a:t>
            </a:r>
            <a:r>
              <a:rPr lang="ru-RU" sz="2800" b="1" dirty="0" smtClean="0">
                <a:solidFill>
                  <a:schemeClr val="bg1"/>
                </a:solidFill>
              </a:rPr>
              <a:t> экономические споры в РФ?</a:t>
            </a:r>
          </a:p>
          <a:p>
            <a:pPr marL="457200" indent="-457200" eaLnBrk="1" hangingPunct="1"/>
            <a:endParaRPr lang="ru-RU" sz="2800" b="1" dirty="0" smtClean="0"/>
          </a:p>
          <a:p>
            <a:pPr marL="457200" indent="-457200" eaLnBrk="1" hangingPunct="1"/>
            <a:endParaRPr lang="ru-RU" sz="2800" dirty="0" smtClean="0"/>
          </a:p>
          <a:p>
            <a:pPr marL="457200" indent="-457200" algn="r" eaLnBrk="1" hangingPunct="1"/>
            <a:r>
              <a:rPr lang="ru-RU" sz="2800" dirty="0" smtClean="0"/>
              <a:t>ответ</a:t>
            </a:r>
          </a:p>
        </p:txBody>
      </p:sp>
      <p:sp>
        <p:nvSpPr>
          <p:cNvPr id="158724" name="AutoShape 4"/>
          <p:cNvSpPr>
            <a:spLocks noChangeArrowheads="1"/>
          </p:cNvSpPr>
          <p:nvPr/>
        </p:nvSpPr>
        <p:spPr bwMode="auto">
          <a:xfrm>
            <a:off x="2590800" y="3505200"/>
            <a:ext cx="4191000" cy="1752600"/>
          </a:xfrm>
          <a:prstGeom prst="cloudCallout">
            <a:avLst>
              <a:gd name="adj1" fmla="val 57759"/>
              <a:gd name="adj2" fmla="val -47375"/>
            </a:avLst>
          </a:prstGeom>
          <a:solidFill>
            <a:srgbClr val="66FF66"/>
          </a:solidFill>
          <a:ln w="9525">
            <a:solidFill>
              <a:schemeClr val="tx1"/>
            </a:solidFill>
            <a:round/>
            <a:headEnd/>
            <a:tailEnd/>
          </a:ln>
        </p:spPr>
        <p:txBody>
          <a:bodyPr/>
          <a:lstStyle/>
          <a:p>
            <a:pPr algn="ctr"/>
            <a:r>
              <a:rPr lang="ru-RU" sz="2400" dirty="0">
                <a:solidFill>
                  <a:schemeClr val="bg1"/>
                </a:solidFill>
              </a:rPr>
              <a:t>Арбитражный суд РФ</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158723">
                                            <p:txEl>
                                              <p:pRg st="3" end="3"/>
                                            </p:txEl>
                                          </p:spTgt>
                                        </p:tgtEl>
                                        <p:attrNameLst>
                                          <p:attrName>style.visibility</p:attrName>
                                        </p:attrNameLst>
                                      </p:cBhvr>
                                      <p:to>
                                        <p:strVal val="visible"/>
                                      </p:to>
                                    </p:set>
                                    <p:anim calcmode="lin" valueType="num">
                                      <p:cBhvr>
                                        <p:cTn id="7" dur="500" fill="hold"/>
                                        <p:tgtEl>
                                          <p:spTgt spid="158723">
                                            <p:txEl>
                                              <p:pRg st="3" end="3"/>
                                            </p:txEl>
                                          </p:spTgt>
                                        </p:tgtEl>
                                        <p:attrNameLst>
                                          <p:attrName>ppt_w</p:attrName>
                                        </p:attrNameLst>
                                      </p:cBhvr>
                                      <p:tavLst>
                                        <p:tav tm="0">
                                          <p:val>
                                            <p:fltVal val="0"/>
                                          </p:val>
                                        </p:tav>
                                        <p:tav tm="100000">
                                          <p:val>
                                            <p:strVal val="#ppt_w"/>
                                          </p:val>
                                        </p:tav>
                                      </p:tavLst>
                                    </p:anim>
                                    <p:anim calcmode="lin" valueType="num">
                                      <p:cBhvr>
                                        <p:cTn id="8" dur="500" fill="hold"/>
                                        <p:tgtEl>
                                          <p:spTgt spid="158723">
                                            <p:txEl>
                                              <p:pRg st="3" end="3"/>
                                            </p:txEl>
                                          </p:spTgt>
                                        </p:tgtEl>
                                        <p:attrNameLst>
                                          <p:attrName>ppt_h</p:attrName>
                                        </p:attrNameLst>
                                      </p:cBhvr>
                                      <p:tavLst>
                                        <p:tav tm="0">
                                          <p:val>
                                            <p:fltVal val="0"/>
                                          </p:val>
                                        </p:tav>
                                        <p:tav tm="100000">
                                          <p:val>
                                            <p:strVal val="#ppt_h"/>
                                          </p:val>
                                        </p:tav>
                                      </p:tavLst>
                                    </p:anim>
                                    <p:anim calcmode="lin" valueType="num">
                                      <p:cBhvr>
                                        <p:cTn id="9" dur="500" fill="hold"/>
                                        <p:tgtEl>
                                          <p:spTgt spid="158723">
                                            <p:txEl>
                                              <p:pRg st="3" end="3"/>
                                            </p:txEl>
                                          </p:spTgt>
                                        </p:tgtEl>
                                        <p:attrNameLst>
                                          <p:attrName>style.rotation</p:attrName>
                                        </p:attrNameLst>
                                      </p:cBhvr>
                                      <p:tavLst>
                                        <p:tav tm="0">
                                          <p:val>
                                            <p:fltVal val="360"/>
                                          </p:val>
                                        </p:tav>
                                        <p:tav tm="100000">
                                          <p:val>
                                            <p:fltVal val="0"/>
                                          </p:val>
                                        </p:tav>
                                      </p:tavLst>
                                    </p:anim>
                                    <p:animEffect transition="in" filter="fade">
                                      <p:cBhvr>
                                        <p:cTn id="10" dur="500"/>
                                        <p:tgtEl>
                                          <p:spTgt spid="158723">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158724"/>
                                        </p:tgtEl>
                                        <p:attrNameLst>
                                          <p:attrName>style.visibility</p:attrName>
                                        </p:attrNameLst>
                                      </p:cBhvr>
                                      <p:to>
                                        <p:strVal val="visible"/>
                                      </p:to>
                                    </p:set>
                                    <p:anim calcmode="lin" valueType="num">
                                      <p:cBhvr>
                                        <p:cTn id="15" dur="500" fill="hold"/>
                                        <p:tgtEl>
                                          <p:spTgt spid="158724"/>
                                        </p:tgtEl>
                                        <p:attrNameLst>
                                          <p:attrName>ppt_w</p:attrName>
                                        </p:attrNameLst>
                                      </p:cBhvr>
                                      <p:tavLst>
                                        <p:tav tm="0">
                                          <p:val>
                                            <p:fltVal val="0"/>
                                          </p:val>
                                        </p:tav>
                                        <p:tav tm="100000">
                                          <p:val>
                                            <p:strVal val="#ppt_w"/>
                                          </p:val>
                                        </p:tav>
                                      </p:tavLst>
                                    </p:anim>
                                    <p:anim calcmode="lin" valueType="num">
                                      <p:cBhvr>
                                        <p:cTn id="16" dur="500" fill="hold"/>
                                        <p:tgtEl>
                                          <p:spTgt spid="158724"/>
                                        </p:tgtEl>
                                        <p:attrNameLst>
                                          <p:attrName>ppt_h</p:attrName>
                                        </p:attrNameLst>
                                      </p:cBhvr>
                                      <p:tavLst>
                                        <p:tav tm="0">
                                          <p:val>
                                            <p:fltVal val="0"/>
                                          </p:val>
                                        </p:tav>
                                        <p:tav tm="100000">
                                          <p:val>
                                            <p:strVal val="#ppt_h"/>
                                          </p:val>
                                        </p:tav>
                                      </p:tavLst>
                                    </p:anim>
                                    <p:anim calcmode="lin" valueType="num">
                                      <p:cBhvr>
                                        <p:cTn id="17" dur="500" fill="hold"/>
                                        <p:tgtEl>
                                          <p:spTgt spid="158724"/>
                                        </p:tgtEl>
                                        <p:attrNameLst>
                                          <p:attrName>style.rotation</p:attrName>
                                        </p:attrNameLst>
                                      </p:cBhvr>
                                      <p:tavLst>
                                        <p:tav tm="0">
                                          <p:val>
                                            <p:fltVal val="360"/>
                                          </p:val>
                                        </p:tav>
                                        <p:tav tm="100000">
                                          <p:val>
                                            <p:fltVal val="0"/>
                                          </p:val>
                                        </p:tav>
                                      </p:tavLst>
                                    </p:anim>
                                    <p:animEffect transition="in" filter="fade">
                                      <p:cBhvr>
                                        <p:cTn id="18" dur="500"/>
                                        <p:tgtEl>
                                          <p:spTgt spid="1587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4"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57699" name="Rectangle 3"/>
          <p:cNvSpPr>
            <a:spLocks noGrp="1" noChangeArrowheads="1"/>
          </p:cNvSpPr>
          <p:nvPr>
            <p:ph type="body" idx="4294967295"/>
          </p:nvPr>
        </p:nvSpPr>
        <p:spPr>
          <a:xfrm>
            <a:off x="914400" y="1066800"/>
            <a:ext cx="7848600" cy="4935538"/>
          </a:xfrm>
        </p:spPr>
        <p:txBody>
          <a:bodyPr/>
          <a:lstStyle/>
          <a:p>
            <a:pPr marL="457200" indent="-457200" eaLnBrk="1" hangingPunct="1"/>
            <a:r>
              <a:rPr lang="ru-RU" sz="2800" b="1" dirty="0" smtClean="0">
                <a:solidFill>
                  <a:schemeClr val="bg1"/>
                </a:solidFill>
              </a:rPr>
              <a:t>Какие нормативно - правовые документы издает Президент РФ?</a:t>
            </a:r>
          </a:p>
          <a:p>
            <a:pPr marL="457200" indent="-457200" eaLnBrk="1" hangingPunct="1"/>
            <a:endParaRPr lang="ru-RU" sz="2800" b="1" dirty="0" smtClean="0"/>
          </a:p>
          <a:p>
            <a:pPr marL="457200" indent="-457200" eaLnBrk="1" hangingPunct="1"/>
            <a:endParaRPr lang="ru-RU" sz="2800" dirty="0" smtClean="0"/>
          </a:p>
          <a:p>
            <a:pPr marL="457200" indent="-457200" algn="r" eaLnBrk="1" hangingPunct="1"/>
            <a:r>
              <a:rPr lang="ru-RU" sz="2800" dirty="0" smtClean="0"/>
              <a:t>ответ</a:t>
            </a:r>
          </a:p>
        </p:txBody>
      </p:sp>
      <p:sp>
        <p:nvSpPr>
          <p:cNvPr id="157700" name="AutoShape 4"/>
          <p:cNvSpPr>
            <a:spLocks noChangeArrowheads="1"/>
          </p:cNvSpPr>
          <p:nvPr/>
        </p:nvSpPr>
        <p:spPr bwMode="auto">
          <a:xfrm>
            <a:off x="2286000" y="3657600"/>
            <a:ext cx="4191000" cy="1752600"/>
          </a:xfrm>
          <a:prstGeom prst="cloudCallout">
            <a:avLst>
              <a:gd name="adj1" fmla="val 59792"/>
              <a:gd name="adj2" fmla="val -54653"/>
            </a:avLst>
          </a:prstGeom>
          <a:solidFill>
            <a:srgbClr val="66FF66"/>
          </a:solidFill>
          <a:ln w="9525">
            <a:solidFill>
              <a:schemeClr val="tx1"/>
            </a:solidFill>
            <a:round/>
            <a:headEnd/>
            <a:tailEnd/>
          </a:ln>
        </p:spPr>
        <p:txBody>
          <a:bodyPr/>
          <a:lstStyle/>
          <a:p>
            <a:pPr algn="ctr"/>
            <a:r>
              <a:rPr lang="ru-RU" sz="2400" dirty="0">
                <a:solidFill>
                  <a:schemeClr val="bg1"/>
                </a:solidFill>
              </a:rPr>
              <a:t>указы и распоряжения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57699">
                                            <p:txEl>
                                              <p:pRg st="3" end="3"/>
                                            </p:txEl>
                                          </p:spTgt>
                                        </p:tgtEl>
                                        <p:attrNameLst>
                                          <p:attrName>style.visibility</p:attrName>
                                        </p:attrNameLst>
                                      </p:cBhvr>
                                      <p:to>
                                        <p:strVal val="visible"/>
                                      </p:to>
                                    </p:set>
                                    <p:anim calcmode="lin" valueType="num">
                                      <p:cBhvr>
                                        <p:cTn id="7" dur="1000" fill="hold"/>
                                        <p:tgtEl>
                                          <p:spTgt spid="157699">
                                            <p:txEl>
                                              <p:pRg st="3" end="3"/>
                                            </p:txEl>
                                          </p:spTgt>
                                        </p:tgtEl>
                                        <p:attrNameLst>
                                          <p:attrName>ppt_w</p:attrName>
                                        </p:attrNameLst>
                                      </p:cBhvr>
                                      <p:tavLst>
                                        <p:tav tm="0">
                                          <p:val>
                                            <p:fltVal val="0"/>
                                          </p:val>
                                        </p:tav>
                                        <p:tav tm="100000">
                                          <p:val>
                                            <p:strVal val="#ppt_w"/>
                                          </p:val>
                                        </p:tav>
                                      </p:tavLst>
                                    </p:anim>
                                    <p:anim calcmode="lin" valueType="num">
                                      <p:cBhvr>
                                        <p:cTn id="8" dur="1000" fill="hold"/>
                                        <p:tgtEl>
                                          <p:spTgt spid="157699">
                                            <p:txEl>
                                              <p:pRg st="3" end="3"/>
                                            </p:txEl>
                                          </p:spTgt>
                                        </p:tgtEl>
                                        <p:attrNameLst>
                                          <p:attrName>ppt_h</p:attrName>
                                        </p:attrNameLst>
                                      </p:cBhvr>
                                      <p:tavLst>
                                        <p:tav tm="0">
                                          <p:val>
                                            <p:fltVal val="0"/>
                                          </p:val>
                                        </p:tav>
                                        <p:tav tm="100000">
                                          <p:val>
                                            <p:strVal val="#ppt_h"/>
                                          </p:val>
                                        </p:tav>
                                      </p:tavLst>
                                    </p:anim>
                                    <p:anim calcmode="lin" valueType="num">
                                      <p:cBhvr>
                                        <p:cTn id="9" dur="1000" fill="hold"/>
                                        <p:tgtEl>
                                          <p:spTgt spid="157699">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57699">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1" presetClass="entr" presetSubtype="4" fill="hold" grpId="0" nodeType="clickEffect">
                                  <p:stCondLst>
                                    <p:cond delay="0"/>
                                  </p:stCondLst>
                                  <p:childTnLst>
                                    <p:set>
                                      <p:cBhvr>
                                        <p:cTn id="14" dur="1" fill="hold">
                                          <p:stCondLst>
                                            <p:cond delay="0"/>
                                          </p:stCondLst>
                                        </p:cTn>
                                        <p:tgtEl>
                                          <p:spTgt spid="157700"/>
                                        </p:tgtEl>
                                        <p:attrNameLst>
                                          <p:attrName>style.visibility</p:attrName>
                                        </p:attrNameLst>
                                      </p:cBhvr>
                                      <p:to>
                                        <p:strVal val="visible"/>
                                      </p:to>
                                    </p:set>
                                    <p:animEffect transition="in" filter="wheel(4)">
                                      <p:cBhvr>
                                        <p:cTn id="15" dur="2000"/>
                                        <p:tgtEl>
                                          <p:spTgt spid="1577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700"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56675" name="Rectangle 3"/>
          <p:cNvSpPr>
            <a:spLocks noGrp="1" noChangeArrowheads="1"/>
          </p:cNvSpPr>
          <p:nvPr>
            <p:ph type="body" idx="4294967295"/>
          </p:nvPr>
        </p:nvSpPr>
        <p:spPr>
          <a:xfrm>
            <a:off x="1066800" y="1219200"/>
            <a:ext cx="7696200" cy="4859338"/>
          </a:xfrm>
        </p:spPr>
        <p:txBody>
          <a:bodyPr/>
          <a:lstStyle/>
          <a:p>
            <a:pPr marL="457200" indent="-457200" eaLnBrk="1" hangingPunct="1"/>
            <a:r>
              <a:rPr lang="ru-RU" sz="2800" b="1" dirty="0" smtClean="0">
                <a:solidFill>
                  <a:schemeClr val="bg1"/>
                </a:solidFill>
              </a:rPr>
              <a:t>Какие группы прав человека и гражданина определены в Конституции РФ?</a:t>
            </a:r>
          </a:p>
          <a:p>
            <a:pPr marL="457200" indent="-457200" eaLnBrk="1" hangingPunct="1"/>
            <a:endParaRPr lang="ru-RU" sz="2800" b="1" dirty="0" smtClean="0"/>
          </a:p>
          <a:p>
            <a:pPr marL="457200" indent="-457200" eaLnBrk="1" hangingPunct="1"/>
            <a:endParaRPr lang="ru-RU" sz="2800" dirty="0" smtClean="0"/>
          </a:p>
          <a:p>
            <a:pPr marL="457200" indent="-457200" algn="r" eaLnBrk="1" hangingPunct="1"/>
            <a:r>
              <a:rPr lang="ru-RU" sz="2800" dirty="0" smtClean="0"/>
              <a:t>ответ</a:t>
            </a:r>
          </a:p>
        </p:txBody>
      </p:sp>
      <p:sp>
        <p:nvSpPr>
          <p:cNvPr id="156676" name="AutoShape 4"/>
          <p:cNvSpPr>
            <a:spLocks noChangeArrowheads="1"/>
          </p:cNvSpPr>
          <p:nvPr/>
        </p:nvSpPr>
        <p:spPr bwMode="auto">
          <a:xfrm>
            <a:off x="304800" y="3124200"/>
            <a:ext cx="6096000" cy="3733800"/>
          </a:xfrm>
          <a:prstGeom prst="cloudCallout">
            <a:avLst>
              <a:gd name="adj1" fmla="val 61996"/>
              <a:gd name="adj2" fmla="val -37727"/>
            </a:avLst>
          </a:prstGeom>
          <a:solidFill>
            <a:srgbClr val="66FF66"/>
          </a:solidFill>
          <a:ln w="9525">
            <a:solidFill>
              <a:schemeClr val="tx1"/>
            </a:solidFill>
            <a:round/>
            <a:headEnd/>
            <a:tailEnd/>
          </a:ln>
        </p:spPr>
        <p:txBody>
          <a:bodyPr/>
          <a:lstStyle/>
          <a:p>
            <a:pPr>
              <a:buFontTx/>
              <a:buChar char="-"/>
            </a:pPr>
            <a:r>
              <a:rPr lang="ru-RU" sz="2400" dirty="0">
                <a:solidFill>
                  <a:schemeClr val="bg1"/>
                </a:solidFill>
              </a:rPr>
              <a:t>Гражданские  ( личные) права. </a:t>
            </a:r>
          </a:p>
          <a:p>
            <a:pPr>
              <a:buFontTx/>
              <a:buChar char="-"/>
            </a:pPr>
            <a:r>
              <a:rPr lang="ru-RU" sz="2400" dirty="0">
                <a:solidFill>
                  <a:schemeClr val="bg1"/>
                </a:solidFill>
              </a:rPr>
              <a:t>- Политические права. </a:t>
            </a:r>
          </a:p>
          <a:p>
            <a:pPr>
              <a:buFontTx/>
              <a:buChar char="-"/>
            </a:pPr>
            <a:r>
              <a:rPr lang="ru-RU" sz="2400" dirty="0">
                <a:solidFill>
                  <a:schemeClr val="bg1"/>
                </a:solidFill>
              </a:rPr>
              <a:t>-Социально- экономические права. </a:t>
            </a:r>
          </a:p>
          <a:p>
            <a:pPr>
              <a:buFontTx/>
              <a:buChar char="-"/>
            </a:pPr>
            <a:r>
              <a:rPr lang="ru-RU" sz="2400" dirty="0">
                <a:solidFill>
                  <a:schemeClr val="bg1"/>
                </a:solidFill>
              </a:rPr>
              <a:t>- Экологические права.</a:t>
            </a:r>
          </a:p>
          <a:p>
            <a:pPr>
              <a:buFontTx/>
              <a:buChar char="-"/>
            </a:pPr>
            <a:r>
              <a:rPr lang="ru-RU" sz="2400" dirty="0">
                <a:solidFill>
                  <a:schemeClr val="bg1"/>
                </a:solidFill>
              </a:rPr>
              <a:t>Культурные права.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56675">
                                            <p:txEl>
                                              <p:pRg st="3" end="3"/>
                                            </p:txEl>
                                          </p:spTgt>
                                        </p:tgtEl>
                                        <p:attrNameLst>
                                          <p:attrName>style.visibility</p:attrName>
                                        </p:attrNameLst>
                                      </p:cBhvr>
                                      <p:to>
                                        <p:strVal val="visible"/>
                                      </p:to>
                                    </p:set>
                                    <p:anim calcmode="lin" valueType="num">
                                      <p:cBhvr>
                                        <p:cTn id="7" dur="1000" fill="hold"/>
                                        <p:tgtEl>
                                          <p:spTgt spid="156675">
                                            <p:txEl>
                                              <p:pRg st="3" end="3"/>
                                            </p:txEl>
                                          </p:spTgt>
                                        </p:tgtEl>
                                        <p:attrNameLst>
                                          <p:attrName>ppt_w</p:attrName>
                                        </p:attrNameLst>
                                      </p:cBhvr>
                                      <p:tavLst>
                                        <p:tav tm="0">
                                          <p:val>
                                            <p:fltVal val="0"/>
                                          </p:val>
                                        </p:tav>
                                        <p:tav tm="100000">
                                          <p:val>
                                            <p:strVal val="#ppt_w"/>
                                          </p:val>
                                        </p:tav>
                                      </p:tavLst>
                                    </p:anim>
                                    <p:anim calcmode="lin" valueType="num">
                                      <p:cBhvr>
                                        <p:cTn id="8" dur="1000" fill="hold"/>
                                        <p:tgtEl>
                                          <p:spTgt spid="156675">
                                            <p:txEl>
                                              <p:pRg st="3" end="3"/>
                                            </p:txEl>
                                          </p:spTgt>
                                        </p:tgtEl>
                                        <p:attrNameLst>
                                          <p:attrName>ppt_h</p:attrName>
                                        </p:attrNameLst>
                                      </p:cBhvr>
                                      <p:tavLst>
                                        <p:tav tm="0">
                                          <p:val>
                                            <p:fltVal val="0"/>
                                          </p:val>
                                        </p:tav>
                                        <p:tav tm="100000">
                                          <p:val>
                                            <p:strVal val="#ppt_h"/>
                                          </p:val>
                                        </p:tav>
                                      </p:tavLst>
                                    </p:anim>
                                    <p:anim calcmode="lin" valueType="num">
                                      <p:cBhvr>
                                        <p:cTn id="9" dur="1000" fill="hold"/>
                                        <p:tgtEl>
                                          <p:spTgt spid="156675">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56675">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156676"/>
                                        </p:tgtEl>
                                        <p:attrNameLst>
                                          <p:attrName>style.visibility</p:attrName>
                                        </p:attrNameLst>
                                      </p:cBhvr>
                                      <p:to>
                                        <p:strVal val="visible"/>
                                      </p:to>
                                    </p:set>
                                    <p:anim calcmode="lin" valueType="num">
                                      <p:cBhvr>
                                        <p:cTn id="15" dur="500" fill="hold"/>
                                        <p:tgtEl>
                                          <p:spTgt spid="156676"/>
                                        </p:tgtEl>
                                        <p:attrNameLst>
                                          <p:attrName>ppt_w</p:attrName>
                                        </p:attrNameLst>
                                      </p:cBhvr>
                                      <p:tavLst>
                                        <p:tav tm="0">
                                          <p:val>
                                            <p:fltVal val="0"/>
                                          </p:val>
                                        </p:tav>
                                        <p:tav tm="100000">
                                          <p:val>
                                            <p:strVal val="#ppt_w"/>
                                          </p:val>
                                        </p:tav>
                                      </p:tavLst>
                                    </p:anim>
                                    <p:anim calcmode="lin" valueType="num">
                                      <p:cBhvr>
                                        <p:cTn id="16" dur="500" fill="hold"/>
                                        <p:tgtEl>
                                          <p:spTgt spid="156676"/>
                                        </p:tgtEl>
                                        <p:attrNameLst>
                                          <p:attrName>ppt_h</p:attrName>
                                        </p:attrNameLst>
                                      </p:cBhvr>
                                      <p:tavLst>
                                        <p:tav tm="0">
                                          <p:val>
                                            <p:fltVal val="0"/>
                                          </p:val>
                                        </p:tav>
                                        <p:tav tm="100000">
                                          <p:val>
                                            <p:strVal val="#ppt_h"/>
                                          </p:val>
                                        </p:tav>
                                      </p:tavLst>
                                    </p:anim>
                                    <p:anim calcmode="lin" valueType="num">
                                      <p:cBhvr>
                                        <p:cTn id="17" dur="500" fill="hold"/>
                                        <p:tgtEl>
                                          <p:spTgt spid="156676"/>
                                        </p:tgtEl>
                                        <p:attrNameLst>
                                          <p:attrName>style.rotation</p:attrName>
                                        </p:attrNameLst>
                                      </p:cBhvr>
                                      <p:tavLst>
                                        <p:tav tm="0">
                                          <p:val>
                                            <p:fltVal val="360"/>
                                          </p:val>
                                        </p:tav>
                                        <p:tav tm="100000">
                                          <p:val>
                                            <p:fltVal val="0"/>
                                          </p:val>
                                        </p:tav>
                                      </p:tavLst>
                                    </p:anim>
                                    <p:animEffect transition="in" filter="fade">
                                      <p:cBhvr>
                                        <p:cTn id="18" dur="500"/>
                                        <p:tgtEl>
                                          <p:spTgt spid="1566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6"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55651" name="Rectangle 3"/>
          <p:cNvSpPr>
            <a:spLocks noGrp="1" noChangeArrowheads="1"/>
          </p:cNvSpPr>
          <p:nvPr>
            <p:ph type="body" idx="4294967295"/>
          </p:nvPr>
        </p:nvSpPr>
        <p:spPr>
          <a:xfrm>
            <a:off x="762000" y="1219200"/>
            <a:ext cx="8077200" cy="5105400"/>
          </a:xfrm>
        </p:spPr>
        <p:txBody>
          <a:bodyPr/>
          <a:lstStyle/>
          <a:p>
            <a:pPr marL="457200" indent="-457200" eaLnBrk="1" hangingPunct="1"/>
            <a:r>
              <a:rPr lang="ru-RU" sz="2800" b="1" dirty="0" smtClean="0">
                <a:solidFill>
                  <a:schemeClr val="bg1"/>
                </a:solidFill>
              </a:rPr>
              <a:t>Кто осуществляет государственную власть в Российской Федерации?</a:t>
            </a:r>
          </a:p>
          <a:p>
            <a:pPr marL="457200" indent="-457200" eaLnBrk="1" hangingPunct="1"/>
            <a:endParaRPr lang="ru-RU" sz="2800" b="1" dirty="0" smtClean="0"/>
          </a:p>
          <a:p>
            <a:pPr marL="457200" indent="-457200" eaLnBrk="1" hangingPunct="1"/>
            <a:endParaRPr lang="ru-RU" sz="2800" dirty="0" smtClean="0"/>
          </a:p>
          <a:p>
            <a:pPr marL="457200" indent="-457200" algn="r" eaLnBrk="1" hangingPunct="1"/>
            <a:r>
              <a:rPr lang="ru-RU" sz="2800" dirty="0" smtClean="0"/>
              <a:t>ответ</a:t>
            </a:r>
          </a:p>
        </p:txBody>
      </p:sp>
      <p:sp>
        <p:nvSpPr>
          <p:cNvPr id="37891" name="AutoShape 4"/>
          <p:cNvSpPr>
            <a:spLocks noChangeArrowheads="1"/>
          </p:cNvSpPr>
          <p:nvPr/>
        </p:nvSpPr>
        <p:spPr bwMode="auto">
          <a:xfrm>
            <a:off x="609600" y="3429000"/>
            <a:ext cx="5791200" cy="3124200"/>
          </a:xfrm>
          <a:prstGeom prst="cloudCallout">
            <a:avLst>
              <a:gd name="adj1" fmla="val 65162"/>
              <a:gd name="adj2" fmla="val -43074"/>
            </a:avLst>
          </a:prstGeom>
          <a:solidFill>
            <a:srgbClr val="66FF66"/>
          </a:solidFill>
          <a:ln w="9525">
            <a:solidFill>
              <a:schemeClr val="tx1"/>
            </a:solidFill>
            <a:round/>
            <a:headEnd/>
            <a:tailEnd/>
          </a:ln>
        </p:spPr>
        <p:txBody>
          <a:bodyPr/>
          <a:lstStyle/>
          <a:p>
            <a:pPr algn="ctr"/>
            <a:endParaRPr lang="ru-RU" sz="2400"/>
          </a:p>
        </p:txBody>
      </p:sp>
      <p:sp>
        <p:nvSpPr>
          <p:cNvPr id="155653" name="Text Box 5"/>
          <p:cNvSpPr txBox="1">
            <a:spLocks noChangeArrowheads="1"/>
          </p:cNvSpPr>
          <p:nvPr/>
        </p:nvSpPr>
        <p:spPr bwMode="auto">
          <a:xfrm>
            <a:off x="1524000" y="3886200"/>
            <a:ext cx="5791200" cy="2492375"/>
          </a:xfrm>
          <a:prstGeom prst="rect">
            <a:avLst/>
          </a:prstGeom>
          <a:noFill/>
          <a:ln w="9525">
            <a:noFill/>
            <a:miter lim="800000"/>
            <a:headEnd/>
            <a:tailEnd/>
          </a:ln>
        </p:spPr>
        <p:txBody>
          <a:bodyPr>
            <a:spAutoFit/>
          </a:bodyPr>
          <a:lstStyle/>
          <a:p>
            <a:pPr>
              <a:spcBef>
                <a:spcPct val="50000"/>
              </a:spcBef>
              <a:buFontTx/>
              <a:buChar char="-"/>
            </a:pPr>
            <a:r>
              <a:rPr lang="ru-RU" sz="2400" dirty="0">
                <a:solidFill>
                  <a:schemeClr val="bg1"/>
                </a:solidFill>
              </a:rPr>
              <a:t>Президент РФ.  </a:t>
            </a:r>
          </a:p>
          <a:p>
            <a:pPr>
              <a:spcBef>
                <a:spcPct val="50000"/>
              </a:spcBef>
              <a:buFontTx/>
              <a:buChar char="-"/>
            </a:pPr>
            <a:r>
              <a:rPr lang="ru-RU" sz="2400" dirty="0">
                <a:solidFill>
                  <a:schemeClr val="bg1"/>
                </a:solidFill>
              </a:rPr>
              <a:t>- Федеральное Собрание ( Совет Федерации, Государственная Дума).</a:t>
            </a:r>
          </a:p>
          <a:p>
            <a:pPr>
              <a:spcBef>
                <a:spcPct val="50000"/>
              </a:spcBef>
              <a:buFontTx/>
              <a:buChar char="-"/>
            </a:pPr>
            <a:r>
              <a:rPr lang="ru-RU" sz="2400" dirty="0">
                <a:solidFill>
                  <a:schemeClr val="bg1"/>
                </a:solidFill>
              </a:rPr>
              <a:t>Правительство РФ. </a:t>
            </a:r>
          </a:p>
          <a:p>
            <a:pPr>
              <a:spcBef>
                <a:spcPct val="50000"/>
              </a:spcBef>
              <a:buFontTx/>
              <a:buChar char="-"/>
            </a:pPr>
            <a:r>
              <a:rPr lang="ru-RU" sz="2400" dirty="0">
                <a:solidFill>
                  <a:schemeClr val="bg1"/>
                </a:solidFill>
              </a:rPr>
              <a:t>Суды РФ</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55651">
                                            <p:txEl>
                                              <p:pRg st="3" end="3"/>
                                            </p:txEl>
                                          </p:spTgt>
                                        </p:tgtEl>
                                        <p:attrNameLst>
                                          <p:attrName>style.visibility</p:attrName>
                                        </p:attrNameLst>
                                      </p:cBhvr>
                                      <p:to>
                                        <p:strVal val="visible"/>
                                      </p:to>
                                    </p:set>
                                    <p:animEffect transition="in" filter="circle(in)">
                                      <p:cBhvr>
                                        <p:cTn id="7" dur="2000"/>
                                        <p:tgtEl>
                                          <p:spTgt spid="155651">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55653"/>
                                        </p:tgtEl>
                                        <p:attrNameLst>
                                          <p:attrName>style.visibility</p:attrName>
                                        </p:attrNameLst>
                                      </p:cBhvr>
                                      <p:to>
                                        <p:strVal val="visible"/>
                                      </p:to>
                                    </p:set>
                                    <p:animEffect transition="in" filter="blinds(horizontal)">
                                      <p:cBhvr>
                                        <p:cTn id="12" dur="500"/>
                                        <p:tgtEl>
                                          <p:spTgt spid="1556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3"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53603" name="Rectangle 3"/>
          <p:cNvSpPr>
            <a:spLocks noGrp="1" noChangeArrowheads="1"/>
          </p:cNvSpPr>
          <p:nvPr>
            <p:ph type="body" idx="4294967295"/>
          </p:nvPr>
        </p:nvSpPr>
        <p:spPr>
          <a:xfrm>
            <a:off x="762000" y="990600"/>
            <a:ext cx="8077200" cy="5087938"/>
          </a:xfrm>
        </p:spPr>
        <p:txBody>
          <a:bodyPr/>
          <a:lstStyle/>
          <a:p>
            <a:pPr marL="457200" indent="-457200" eaLnBrk="1" hangingPunct="1"/>
            <a:r>
              <a:rPr lang="ru-RU" sz="2800" b="1" dirty="0" smtClean="0">
                <a:solidFill>
                  <a:schemeClr val="bg1"/>
                </a:solidFill>
              </a:rPr>
              <a:t>Какие свободы человека и гражданина закреплены в Конституции РФ?</a:t>
            </a:r>
          </a:p>
          <a:p>
            <a:pPr marL="457200" indent="-457200" eaLnBrk="1" hangingPunct="1"/>
            <a:endParaRPr lang="ru-RU" sz="2800" b="1" dirty="0" smtClean="0"/>
          </a:p>
          <a:p>
            <a:pPr marL="457200" indent="-457200" eaLnBrk="1" hangingPunct="1"/>
            <a:endParaRPr lang="ru-RU" sz="2800" dirty="0" smtClean="0"/>
          </a:p>
          <a:p>
            <a:pPr marL="457200" indent="-457200" algn="r" eaLnBrk="1" hangingPunct="1"/>
            <a:r>
              <a:rPr lang="ru-RU" sz="2800" dirty="0" smtClean="0"/>
              <a:t>ответ</a:t>
            </a:r>
          </a:p>
        </p:txBody>
      </p:sp>
      <p:sp>
        <p:nvSpPr>
          <p:cNvPr id="38915" name="AutoShape 4"/>
          <p:cNvSpPr>
            <a:spLocks noChangeArrowheads="1"/>
          </p:cNvSpPr>
          <p:nvPr/>
        </p:nvSpPr>
        <p:spPr bwMode="auto">
          <a:xfrm>
            <a:off x="304800" y="2819400"/>
            <a:ext cx="6629400" cy="4038600"/>
          </a:xfrm>
          <a:prstGeom prst="cloudCallout">
            <a:avLst>
              <a:gd name="adj1" fmla="val 59722"/>
              <a:gd name="adj2" fmla="val -38300"/>
            </a:avLst>
          </a:prstGeom>
          <a:solidFill>
            <a:srgbClr val="66FF66"/>
          </a:solidFill>
          <a:ln w="9525">
            <a:solidFill>
              <a:schemeClr val="tx1"/>
            </a:solidFill>
            <a:round/>
            <a:headEnd/>
            <a:tailEnd/>
          </a:ln>
        </p:spPr>
        <p:txBody>
          <a:bodyPr/>
          <a:lstStyle/>
          <a:p>
            <a:pPr algn="ctr"/>
            <a:endParaRPr lang="ru-RU" sz="2400"/>
          </a:p>
        </p:txBody>
      </p:sp>
      <p:sp>
        <p:nvSpPr>
          <p:cNvPr id="153605" name="Text Box 5"/>
          <p:cNvSpPr txBox="1">
            <a:spLocks noChangeArrowheads="1"/>
          </p:cNvSpPr>
          <p:nvPr/>
        </p:nvSpPr>
        <p:spPr bwMode="auto">
          <a:xfrm>
            <a:off x="2133600" y="3429000"/>
            <a:ext cx="5257800" cy="2862263"/>
          </a:xfrm>
          <a:prstGeom prst="rect">
            <a:avLst/>
          </a:prstGeom>
          <a:noFill/>
          <a:ln w="9525">
            <a:noFill/>
            <a:miter lim="800000"/>
            <a:headEnd/>
            <a:tailEnd/>
          </a:ln>
        </p:spPr>
        <p:txBody>
          <a:bodyPr>
            <a:spAutoFit/>
          </a:bodyPr>
          <a:lstStyle/>
          <a:p>
            <a:pPr>
              <a:spcBef>
                <a:spcPct val="50000"/>
              </a:spcBef>
              <a:buFontTx/>
              <a:buChar char="-"/>
            </a:pPr>
            <a:r>
              <a:rPr lang="en-US" sz="2400" dirty="0">
                <a:solidFill>
                  <a:schemeClr val="bg1"/>
                </a:solidFill>
              </a:rPr>
              <a:t>c</a:t>
            </a:r>
            <a:r>
              <a:rPr lang="ru-RU" sz="2400" dirty="0" err="1">
                <a:solidFill>
                  <a:schemeClr val="bg1"/>
                </a:solidFill>
              </a:rPr>
              <a:t>вобода</a:t>
            </a:r>
            <a:r>
              <a:rPr lang="ru-RU" sz="2400" dirty="0">
                <a:solidFill>
                  <a:schemeClr val="bg1"/>
                </a:solidFill>
              </a:rPr>
              <a:t>  мысли и слова  </a:t>
            </a:r>
          </a:p>
          <a:p>
            <a:pPr>
              <a:spcBef>
                <a:spcPct val="50000"/>
              </a:spcBef>
              <a:buFontTx/>
              <a:buChar char="-"/>
            </a:pPr>
            <a:r>
              <a:rPr lang="ru-RU" sz="2400" dirty="0">
                <a:solidFill>
                  <a:schemeClr val="bg1"/>
                </a:solidFill>
              </a:rPr>
              <a:t>свобода вероисповедания </a:t>
            </a:r>
          </a:p>
          <a:p>
            <a:pPr>
              <a:spcBef>
                <a:spcPct val="50000"/>
              </a:spcBef>
              <a:buFontTx/>
              <a:buChar char="-"/>
            </a:pPr>
            <a:r>
              <a:rPr lang="en-US" sz="2400" dirty="0">
                <a:solidFill>
                  <a:schemeClr val="bg1"/>
                </a:solidFill>
              </a:rPr>
              <a:t>c</a:t>
            </a:r>
            <a:r>
              <a:rPr lang="ru-RU" sz="2400" dirty="0" err="1">
                <a:solidFill>
                  <a:schemeClr val="bg1"/>
                </a:solidFill>
              </a:rPr>
              <a:t>вобода</a:t>
            </a:r>
            <a:r>
              <a:rPr lang="ru-RU" sz="2400" dirty="0">
                <a:solidFill>
                  <a:schemeClr val="bg1"/>
                </a:solidFill>
              </a:rPr>
              <a:t> массовой информации </a:t>
            </a:r>
          </a:p>
          <a:p>
            <a:pPr>
              <a:spcBef>
                <a:spcPct val="50000"/>
              </a:spcBef>
              <a:buFontTx/>
              <a:buChar char="-"/>
            </a:pPr>
            <a:r>
              <a:rPr lang="ru-RU" sz="2400" dirty="0">
                <a:solidFill>
                  <a:schemeClr val="bg1"/>
                </a:solidFill>
              </a:rPr>
              <a:t> </a:t>
            </a:r>
            <a:r>
              <a:rPr lang="en-US" sz="2400" dirty="0">
                <a:solidFill>
                  <a:schemeClr val="bg1"/>
                </a:solidFill>
              </a:rPr>
              <a:t>c</a:t>
            </a:r>
            <a:r>
              <a:rPr lang="ru-RU" sz="2400" dirty="0" err="1">
                <a:solidFill>
                  <a:schemeClr val="bg1"/>
                </a:solidFill>
              </a:rPr>
              <a:t>вобода</a:t>
            </a:r>
            <a:r>
              <a:rPr lang="ru-RU" sz="2400" dirty="0">
                <a:solidFill>
                  <a:schemeClr val="bg1"/>
                </a:solidFill>
              </a:rPr>
              <a:t> литературного, художественного и научного творчества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53603">
                                            <p:txEl>
                                              <p:pRg st="3" end="3"/>
                                            </p:txEl>
                                          </p:spTgt>
                                        </p:tgtEl>
                                        <p:attrNameLst>
                                          <p:attrName>style.visibility</p:attrName>
                                        </p:attrNameLst>
                                      </p:cBhvr>
                                      <p:to>
                                        <p:strVal val="visible"/>
                                      </p:to>
                                    </p:set>
                                    <p:anim calcmode="lin" valueType="num">
                                      <p:cBhvr>
                                        <p:cTn id="7" dur="1000" fill="hold"/>
                                        <p:tgtEl>
                                          <p:spTgt spid="153603">
                                            <p:txEl>
                                              <p:pRg st="3" end="3"/>
                                            </p:txEl>
                                          </p:spTgt>
                                        </p:tgtEl>
                                        <p:attrNameLst>
                                          <p:attrName>ppt_w</p:attrName>
                                        </p:attrNameLst>
                                      </p:cBhvr>
                                      <p:tavLst>
                                        <p:tav tm="0">
                                          <p:val>
                                            <p:fltVal val="0"/>
                                          </p:val>
                                        </p:tav>
                                        <p:tav tm="100000">
                                          <p:val>
                                            <p:strVal val="#ppt_w"/>
                                          </p:val>
                                        </p:tav>
                                      </p:tavLst>
                                    </p:anim>
                                    <p:anim calcmode="lin" valueType="num">
                                      <p:cBhvr>
                                        <p:cTn id="8" dur="1000" fill="hold"/>
                                        <p:tgtEl>
                                          <p:spTgt spid="153603">
                                            <p:txEl>
                                              <p:pRg st="3" end="3"/>
                                            </p:txEl>
                                          </p:spTgt>
                                        </p:tgtEl>
                                        <p:attrNameLst>
                                          <p:attrName>ppt_h</p:attrName>
                                        </p:attrNameLst>
                                      </p:cBhvr>
                                      <p:tavLst>
                                        <p:tav tm="0">
                                          <p:val>
                                            <p:fltVal val="0"/>
                                          </p:val>
                                        </p:tav>
                                        <p:tav tm="100000">
                                          <p:val>
                                            <p:strVal val="#ppt_h"/>
                                          </p:val>
                                        </p:tav>
                                      </p:tavLst>
                                    </p:anim>
                                    <p:anim calcmode="lin" valueType="num">
                                      <p:cBhvr>
                                        <p:cTn id="9" dur="1000" fill="hold"/>
                                        <p:tgtEl>
                                          <p:spTgt spid="15360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53603">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1" presetClass="entr" presetSubtype="4" fill="hold" grpId="0" nodeType="clickEffect">
                                  <p:stCondLst>
                                    <p:cond delay="0"/>
                                  </p:stCondLst>
                                  <p:childTnLst>
                                    <p:set>
                                      <p:cBhvr>
                                        <p:cTn id="14" dur="1" fill="hold">
                                          <p:stCondLst>
                                            <p:cond delay="0"/>
                                          </p:stCondLst>
                                        </p:cTn>
                                        <p:tgtEl>
                                          <p:spTgt spid="153605"/>
                                        </p:tgtEl>
                                        <p:attrNameLst>
                                          <p:attrName>style.visibility</p:attrName>
                                        </p:attrNameLst>
                                      </p:cBhvr>
                                      <p:to>
                                        <p:strVal val="visible"/>
                                      </p:to>
                                    </p:set>
                                    <p:animEffect transition="in" filter="wheel(4)">
                                      <p:cBhvr>
                                        <p:cTn id="15" dur="2000"/>
                                        <p:tgtEl>
                                          <p:spTgt spid="1536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5" grpId="0"/>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52579" name="Rectangle 3"/>
          <p:cNvSpPr>
            <a:spLocks noGrp="1" noChangeArrowheads="1"/>
          </p:cNvSpPr>
          <p:nvPr>
            <p:ph type="body" idx="4294967295"/>
          </p:nvPr>
        </p:nvSpPr>
        <p:spPr>
          <a:xfrm>
            <a:off x="762000" y="990600"/>
            <a:ext cx="8077200" cy="5087938"/>
          </a:xfrm>
        </p:spPr>
        <p:txBody>
          <a:bodyPr/>
          <a:lstStyle/>
          <a:p>
            <a:pPr marL="457200" indent="-457200" eaLnBrk="1" hangingPunct="1"/>
            <a:r>
              <a:rPr lang="ru-RU" sz="2800" b="1" dirty="0" smtClean="0">
                <a:solidFill>
                  <a:schemeClr val="bg1"/>
                </a:solidFill>
              </a:rPr>
              <a:t>Какой      суд   по Конституции РФ   является      высшим      судебным      органом      по      гражданским, административным, уголовным делам?</a:t>
            </a:r>
          </a:p>
          <a:p>
            <a:pPr marL="457200" indent="-457200" eaLnBrk="1" hangingPunct="1"/>
            <a:endParaRPr lang="ru-RU" sz="2800" dirty="0" smtClean="0"/>
          </a:p>
          <a:p>
            <a:pPr marL="457200" indent="-457200" algn="r" eaLnBrk="1" hangingPunct="1"/>
            <a:r>
              <a:rPr lang="ru-RU" sz="2800" dirty="0" smtClean="0"/>
              <a:t>ответ</a:t>
            </a:r>
          </a:p>
        </p:txBody>
      </p:sp>
      <p:sp>
        <p:nvSpPr>
          <p:cNvPr id="152580" name="AutoShape 4"/>
          <p:cNvSpPr>
            <a:spLocks noChangeArrowheads="1"/>
          </p:cNvSpPr>
          <p:nvPr/>
        </p:nvSpPr>
        <p:spPr bwMode="auto">
          <a:xfrm>
            <a:off x="1447800" y="3810000"/>
            <a:ext cx="5410200" cy="1752600"/>
          </a:xfrm>
          <a:prstGeom prst="cloudCallout">
            <a:avLst>
              <a:gd name="adj1" fmla="val 54046"/>
              <a:gd name="adj2" fmla="val -53440"/>
            </a:avLst>
          </a:prstGeom>
          <a:solidFill>
            <a:srgbClr val="66FF66"/>
          </a:solidFill>
          <a:ln w="9525">
            <a:solidFill>
              <a:schemeClr val="tx1"/>
            </a:solidFill>
            <a:round/>
            <a:headEnd/>
            <a:tailEnd/>
          </a:ln>
        </p:spPr>
        <p:txBody>
          <a:bodyPr/>
          <a:lstStyle/>
          <a:p>
            <a:pPr algn="ctr"/>
            <a:r>
              <a:rPr lang="ru-RU" sz="2400" dirty="0">
                <a:solidFill>
                  <a:schemeClr val="bg1"/>
                </a:solidFill>
              </a:rPr>
              <a:t>Верховный  Суд РФ</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2579">
                                            <p:txEl>
                                              <p:pRg st="2" end="2"/>
                                            </p:txEl>
                                          </p:spTgt>
                                        </p:tgtEl>
                                        <p:attrNameLst>
                                          <p:attrName>style.visibility</p:attrName>
                                        </p:attrNameLst>
                                      </p:cBhvr>
                                      <p:to>
                                        <p:strVal val="visible"/>
                                      </p:to>
                                    </p:set>
                                    <p:animEffect transition="in" filter="wipe(down)">
                                      <p:cBhvr>
                                        <p:cTn id="7" dur="500"/>
                                        <p:tgtEl>
                                          <p:spTgt spid="152579">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152580"/>
                                        </p:tgtEl>
                                        <p:attrNameLst>
                                          <p:attrName>style.visibility</p:attrName>
                                        </p:attrNameLst>
                                      </p:cBhvr>
                                      <p:to>
                                        <p:strVal val="visible"/>
                                      </p:to>
                                    </p:set>
                                    <p:animEffect transition="in" filter="wheel(4)">
                                      <p:cBhvr>
                                        <p:cTn id="12" dur="2000"/>
                                        <p:tgtEl>
                                          <p:spTgt spid="152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80"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85C2FF"/>
            </a:gs>
            <a:gs pos="39999">
              <a:srgbClr val="85C2FF"/>
            </a:gs>
            <a:gs pos="70000">
              <a:srgbClr val="C4D6EB"/>
            </a:gs>
            <a:gs pos="100000">
              <a:srgbClr val="C00000"/>
            </a:gs>
          </a:gsLst>
          <a:path path="rect">
            <a:fillToRect l="100000" t="100000"/>
          </a:path>
        </a:gradFill>
        <a:effectLst/>
      </p:bgPr>
    </p:bg>
    <p:spTree>
      <p:nvGrpSpPr>
        <p:cNvPr id="1" name=""/>
        <p:cNvGrpSpPr/>
        <p:nvPr/>
      </p:nvGrpSpPr>
      <p:grpSpPr>
        <a:xfrm>
          <a:off x="0" y="0"/>
          <a:ext cx="0" cy="0"/>
          <a:chOff x="0" y="0"/>
          <a:chExt cx="0" cy="0"/>
        </a:xfrm>
      </p:grpSpPr>
      <p:sp>
        <p:nvSpPr>
          <p:cNvPr id="3" name="Прямоугольник 2"/>
          <p:cNvSpPr/>
          <p:nvPr/>
        </p:nvSpPr>
        <p:spPr>
          <a:xfrm>
            <a:off x="381000" y="2819400"/>
            <a:ext cx="8458200" cy="3540125"/>
          </a:xfrm>
          <a:prstGeom prst="rect">
            <a:avLst/>
          </a:prstGeom>
        </p:spPr>
        <p:txBody>
          <a:bodyPr>
            <a:spAutoFit/>
          </a:bodyPr>
          <a:lstStyle/>
          <a:p>
            <a:pPr algn="ctr">
              <a:defRPr/>
            </a:pPr>
            <a:r>
              <a:rPr lang="ru-RU" sz="2800" b="1" dirty="0">
                <a:solidFill>
                  <a:schemeClr val="tx1">
                    <a:lumMod val="95000"/>
                    <a:lumOff val="5000"/>
                  </a:schemeClr>
                </a:solidFill>
              </a:rPr>
              <a:t>Любая конституция – это документ, который закрепляет основы конституционного строя государства, права и свободы человека и гражданина, основы общественного строя, форму правления и территориального устройства, организацию высших органов государственной власти, столицу государства и государственную символику. </a:t>
            </a:r>
          </a:p>
        </p:txBody>
      </p:sp>
      <p:pic>
        <p:nvPicPr>
          <p:cNvPr id="13315" name="Picture 4" descr="http://t1.gstatic.com/images?q=tbn:ANd9GcQyBYdxgOx0Ro5g_e4sGDiIaBVYBdHdkkI8NzZcLZaldrG9_8fx"/>
          <p:cNvPicPr>
            <a:picLocks noChangeAspect="1" noChangeArrowheads="1"/>
          </p:cNvPicPr>
          <p:nvPr/>
        </p:nvPicPr>
        <p:blipFill>
          <a:blip r:embed="rId2" cstate="print"/>
          <a:srcRect/>
          <a:stretch>
            <a:fillRect/>
          </a:stretch>
        </p:blipFill>
        <p:spPr bwMode="auto">
          <a:xfrm>
            <a:off x="2057400" y="304800"/>
            <a:ext cx="4343400" cy="24971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60771" name="Rectangle 3"/>
          <p:cNvSpPr>
            <a:spLocks noGrp="1" noChangeArrowheads="1"/>
          </p:cNvSpPr>
          <p:nvPr>
            <p:ph type="body" idx="4294967295"/>
          </p:nvPr>
        </p:nvSpPr>
        <p:spPr>
          <a:xfrm>
            <a:off x="457200" y="1066800"/>
            <a:ext cx="8382000" cy="5065713"/>
          </a:xfrm>
        </p:spPr>
        <p:txBody>
          <a:bodyPr/>
          <a:lstStyle/>
          <a:p>
            <a:pPr marL="457200" indent="-457200" eaLnBrk="1" hangingPunct="1"/>
            <a:r>
              <a:rPr lang="ru-RU" sz="2800" b="1" dirty="0" smtClean="0">
                <a:solidFill>
                  <a:schemeClr val="bg1"/>
                </a:solidFill>
              </a:rPr>
              <a:t>Какие       характеристики   Российского   государства   закреплены   в   статье    1 Конституции РФ?</a:t>
            </a:r>
          </a:p>
          <a:p>
            <a:pPr marL="457200" indent="-457200" eaLnBrk="1" hangingPunct="1"/>
            <a:endParaRPr lang="ru-RU" sz="2800" b="1" dirty="0" smtClean="0"/>
          </a:p>
          <a:p>
            <a:pPr marL="457200" indent="-457200" eaLnBrk="1" hangingPunct="1"/>
            <a:endParaRPr lang="ru-RU" sz="2800" dirty="0" smtClean="0"/>
          </a:p>
          <a:p>
            <a:pPr marL="457200" indent="-457200" algn="r" eaLnBrk="1" hangingPunct="1"/>
            <a:r>
              <a:rPr lang="ru-RU" sz="2800" dirty="0" smtClean="0"/>
              <a:t>ответ</a:t>
            </a:r>
          </a:p>
        </p:txBody>
      </p:sp>
      <p:sp>
        <p:nvSpPr>
          <p:cNvPr id="160772" name="AutoShape 4"/>
          <p:cNvSpPr>
            <a:spLocks noChangeArrowheads="1"/>
          </p:cNvSpPr>
          <p:nvPr/>
        </p:nvSpPr>
        <p:spPr bwMode="auto">
          <a:xfrm>
            <a:off x="457200" y="3276600"/>
            <a:ext cx="6096000" cy="3581400"/>
          </a:xfrm>
          <a:prstGeom prst="cloudCallout">
            <a:avLst>
              <a:gd name="adj1" fmla="val 62315"/>
              <a:gd name="adj2" fmla="val -35078"/>
            </a:avLst>
          </a:prstGeom>
          <a:solidFill>
            <a:srgbClr val="66FF66"/>
          </a:solidFill>
          <a:ln w="9525">
            <a:solidFill>
              <a:schemeClr val="tx1"/>
            </a:solidFill>
            <a:round/>
            <a:headEnd/>
            <a:tailEnd/>
          </a:ln>
          <a:effectLst/>
        </p:spPr>
        <p:txBody>
          <a:bodyPr/>
          <a:lstStyle/>
          <a:p>
            <a:pPr marL="342900" indent="-342900">
              <a:spcBef>
                <a:spcPct val="20000"/>
              </a:spcBef>
              <a:buClr>
                <a:schemeClr val="hlink"/>
              </a:buClr>
              <a:buSzPct val="70000"/>
              <a:buFont typeface="Wingdings" pitchFamily="2" charset="2"/>
              <a:buNone/>
              <a:defRPr/>
            </a:pPr>
            <a:r>
              <a:rPr kumimoji="0" lang="ru-RU" sz="2400" dirty="0">
                <a:solidFill>
                  <a:schemeClr val="bg1"/>
                </a:solidFill>
              </a:rPr>
              <a:t>Российская Федерация – Россия есть демократическое, федеративное, правовое государство с республиканской формой правления.</a:t>
            </a:r>
          </a:p>
          <a:p>
            <a:pPr marL="342900" indent="-342900" algn="ctr">
              <a:defRPr/>
            </a:pPr>
            <a:endParaRPr lang="ru-RU"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160772"/>
                                        </p:tgtEl>
                                        <p:attrNameLst>
                                          <p:attrName>style.visibility</p:attrName>
                                        </p:attrNameLst>
                                      </p:cBhvr>
                                      <p:to>
                                        <p:strVal val="visible"/>
                                      </p:to>
                                    </p:set>
                                    <p:anim calcmode="lin" valueType="num">
                                      <p:cBhvr>
                                        <p:cTn id="7" dur="500" fill="hold"/>
                                        <p:tgtEl>
                                          <p:spTgt spid="160772"/>
                                        </p:tgtEl>
                                        <p:attrNameLst>
                                          <p:attrName>ppt_w</p:attrName>
                                        </p:attrNameLst>
                                      </p:cBhvr>
                                      <p:tavLst>
                                        <p:tav tm="0">
                                          <p:val>
                                            <p:fltVal val="0"/>
                                          </p:val>
                                        </p:tav>
                                        <p:tav tm="100000">
                                          <p:val>
                                            <p:strVal val="#ppt_w"/>
                                          </p:val>
                                        </p:tav>
                                      </p:tavLst>
                                    </p:anim>
                                    <p:anim calcmode="lin" valueType="num">
                                      <p:cBhvr>
                                        <p:cTn id="8" dur="500" fill="hold"/>
                                        <p:tgtEl>
                                          <p:spTgt spid="160772"/>
                                        </p:tgtEl>
                                        <p:attrNameLst>
                                          <p:attrName>ppt_h</p:attrName>
                                        </p:attrNameLst>
                                      </p:cBhvr>
                                      <p:tavLst>
                                        <p:tav tm="0">
                                          <p:val>
                                            <p:fltVal val="0"/>
                                          </p:val>
                                        </p:tav>
                                        <p:tav tm="100000">
                                          <p:val>
                                            <p:strVal val="#ppt_h"/>
                                          </p:val>
                                        </p:tav>
                                      </p:tavLst>
                                    </p:anim>
                                    <p:anim calcmode="lin" valueType="num">
                                      <p:cBhvr>
                                        <p:cTn id="9" dur="500" fill="hold"/>
                                        <p:tgtEl>
                                          <p:spTgt spid="160772"/>
                                        </p:tgtEl>
                                        <p:attrNameLst>
                                          <p:attrName>style.rotation</p:attrName>
                                        </p:attrNameLst>
                                      </p:cBhvr>
                                      <p:tavLst>
                                        <p:tav tm="0">
                                          <p:val>
                                            <p:fltVal val="360"/>
                                          </p:val>
                                        </p:tav>
                                        <p:tav tm="100000">
                                          <p:val>
                                            <p:fltVal val="0"/>
                                          </p:val>
                                        </p:tav>
                                      </p:tavLst>
                                    </p:anim>
                                    <p:animEffect transition="in" filter="fade">
                                      <p:cBhvr>
                                        <p:cTn id="10" dur="500"/>
                                        <p:tgtEl>
                                          <p:spTgt spid="1607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2" grpId="0" animBg="1"/>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43010" name="Rectangle 3"/>
          <p:cNvSpPr>
            <a:spLocks noGrp="1" noChangeArrowheads="1"/>
          </p:cNvSpPr>
          <p:nvPr>
            <p:ph type="body" idx="4294967295"/>
          </p:nvPr>
        </p:nvSpPr>
        <p:spPr>
          <a:xfrm>
            <a:off x="685800" y="1066800"/>
            <a:ext cx="8153400" cy="5011738"/>
          </a:xfrm>
        </p:spPr>
        <p:txBody>
          <a:bodyPr/>
          <a:lstStyle/>
          <a:p>
            <a:pPr marL="457200" indent="-457200" eaLnBrk="1" hangingPunct="1"/>
            <a:r>
              <a:rPr lang="ru-RU" sz="2800" b="1" dirty="0" smtClean="0">
                <a:solidFill>
                  <a:schemeClr val="bg1"/>
                </a:solidFill>
              </a:rPr>
              <a:t>Кто подписывает  и обнародует федеральные законы?</a:t>
            </a:r>
          </a:p>
          <a:p>
            <a:pPr marL="457200" indent="-457200" eaLnBrk="1" hangingPunct="1"/>
            <a:endParaRPr lang="ru-RU" sz="2800" b="1" dirty="0" smtClean="0"/>
          </a:p>
          <a:p>
            <a:pPr marL="457200" indent="-457200" eaLnBrk="1" hangingPunct="1"/>
            <a:endParaRPr lang="ru-RU" sz="2800" dirty="0" smtClean="0"/>
          </a:p>
          <a:p>
            <a:pPr marL="457200" indent="-457200" algn="r" eaLnBrk="1" hangingPunct="1"/>
            <a:r>
              <a:rPr lang="ru-RU" sz="2800" dirty="0" smtClean="0"/>
              <a:t>ответ</a:t>
            </a:r>
          </a:p>
        </p:txBody>
      </p:sp>
      <p:sp>
        <p:nvSpPr>
          <p:cNvPr id="43011" name="AutoShape 4"/>
          <p:cNvSpPr>
            <a:spLocks noChangeArrowheads="1"/>
          </p:cNvSpPr>
          <p:nvPr/>
        </p:nvSpPr>
        <p:spPr bwMode="auto">
          <a:xfrm>
            <a:off x="1600200" y="3962400"/>
            <a:ext cx="4191000" cy="1371600"/>
          </a:xfrm>
          <a:prstGeom prst="cloudCallout">
            <a:avLst>
              <a:gd name="adj1" fmla="val 81611"/>
              <a:gd name="adj2" fmla="val -84245"/>
            </a:avLst>
          </a:prstGeom>
          <a:solidFill>
            <a:srgbClr val="66FF66"/>
          </a:solidFill>
          <a:ln w="9525">
            <a:solidFill>
              <a:schemeClr val="tx1"/>
            </a:solidFill>
            <a:round/>
            <a:headEnd/>
            <a:tailEnd/>
          </a:ln>
        </p:spPr>
        <p:txBody>
          <a:bodyPr/>
          <a:lstStyle/>
          <a:p>
            <a:pPr algn="ctr"/>
            <a:r>
              <a:rPr lang="ru-RU" sz="2400" dirty="0">
                <a:solidFill>
                  <a:schemeClr val="bg1"/>
                </a:solidFill>
              </a:rPr>
              <a:t>Президент РФ</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62819" name="Rectangle 3"/>
          <p:cNvSpPr>
            <a:spLocks noGrp="1" noChangeArrowheads="1"/>
          </p:cNvSpPr>
          <p:nvPr>
            <p:ph type="body" idx="4294967295"/>
          </p:nvPr>
        </p:nvSpPr>
        <p:spPr>
          <a:xfrm>
            <a:off x="838200" y="990600"/>
            <a:ext cx="8001000" cy="5087938"/>
          </a:xfrm>
        </p:spPr>
        <p:txBody>
          <a:bodyPr/>
          <a:lstStyle/>
          <a:p>
            <a:pPr marL="457200" indent="-457200" eaLnBrk="1" hangingPunct="1"/>
            <a:r>
              <a:rPr lang="ru-RU" sz="2800" b="1" dirty="0" smtClean="0">
                <a:solidFill>
                  <a:schemeClr val="bg1"/>
                </a:solidFill>
              </a:rPr>
              <a:t>Кто решает вопросы  гражданства РФ и предоставления политического убежища?</a:t>
            </a:r>
          </a:p>
          <a:p>
            <a:pPr marL="457200" indent="-457200" eaLnBrk="1" hangingPunct="1"/>
            <a:endParaRPr lang="ru-RU" sz="2800" b="1" dirty="0" smtClean="0"/>
          </a:p>
          <a:p>
            <a:pPr marL="457200" indent="-457200" eaLnBrk="1" hangingPunct="1"/>
            <a:endParaRPr lang="ru-RU" sz="2800" dirty="0" smtClean="0"/>
          </a:p>
          <a:p>
            <a:pPr marL="457200" indent="-457200" algn="r" eaLnBrk="1" hangingPunct="1"/>
            <a:r>
              <a:rPr lang="ru-RU" sz="2800" dirty="0" smtClean="0"/>
              <a:t>ответ</a:t>
            </a:r>
          </a:p>
        </p:txBody>
      </p:sp>
      <p:sp>
        <p:nvSpPr>
          <p:cNvPr id="162820" name="AutoShape 4"/>
          <p:cNvSpPr>
            <a:spLocks noChangeArrowheads="1"/>
          </p:cNvSpPr>
          <p:nvPr/>
        </p:nvSpPr>
        <p:spPr bwMode="auto">
          <a:xfrm>
            <a:off x="2362200" y="3886200"/>
            <a:ext cx="4191000" cy="1295400"/>
          </a:xfrm>
          <a:prstGeom prst="cloudCallout">
            <a:avLst>
              <a:gd name="adj1" fmla="val 60296"/>
              <a:gd name="adj2" fmla="val -73208"/>
            </a:avLst>
          </a:prstGeom>
          <a:solidFill>
            <a:srgbClr val="66FF66"/>
          </a:solidFill>
          <a:ln w="9525">
            <a:solidFill>
              <a:schemeClr val="tx1"/>
            </a:solidFill>
            <a:round/>
            <a:headEnd/>
            <a:tailEnd/>
          </a:ln>
        </p:spPr>
        <p:txBody>
          <a:bodyPr/>
          <a:lstStyle/>
          <a:p>
            <a:pPr algn="ctr"/>
            <a:r>
              <a:rPr lang="ru-RU" sz="2400" dirty="0">
                <a:solidFill>
                  <a:schemeClr val="bg1"/>
                </a:solidFill>
              </a:rPr>
              <a:t>Президент РФ</a:t>
            </a:r>
          </a:p>
          <a:p>
            <a:pPr algn="ctr"/>
            <a:r>
              <a:rPr lang="ru-RU" sz="2400" dirty="0">
                <a:solidFill>
                  <a:schemeClr val="bg1"/>
                </a:solidFill>
              </a:rPr>
              <a:t>Ст.89, </a:t>
            </a:r>
            <a:r>
              <a:rPr lang="ru-RU" sz="2400" dirty="0" err="1">
                <a:solidFill>
                  <a:schemeClr val="bg1"/>
                </a:solidFill>
              </a:rPr>
              <a:t>п</a:t>
            </a:r>
            <a:r>
              <a:rPr lang="ru-RU" sz="2400" dirty="0">
                <a:solidFill>
                  <a:schemeClr val="bg1"/>
                </a:solidFill>
              </a:rPr>
              <a:t> «а»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62819">
                                            <p:txEl>
                                              <p:pRg st="3" end="3"/>
                                            </p:txEl>
                                          </p:spTgt>
                                        </p:tgtEl>
                                        <p:attrNameLst>
                                          <p:attrName>style.visibility</p:attrName>
                                        </p:attrNameLst>
                                      </p:cBhvr>
                                      <p:to>
                                        <p:strVal val="visible"/>
                                      </p:to>
                                    </p:set>
                                    <p:animEffect transition="in" filter="circle(in)">
                                      <p:cBhvr>
                                        <p:cTn id="7" dur="2000"/>
                                        <p:tgtEl>
                                          <p:spTgt spid="162819">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62820"/>
                                        </p:tgtEl>
                                        <p:attrNameLst>
                                          <p:attrName>style.visibility</p:attrName>
                                        </p:attrNameLst>
                                      </p:cBhvr>
                                      <p:to>
                                        <p:strVal val="visible"/>
                                      </p:to>
                                    </p:set>
                                    <p:animEffect transition="in" filter="blinds(horizontal)">
                                      <p:cBhvr>
                                        <p:cTn id="12" dur="500"/>
                                        <p:tgtEl>
                                          <p:spTgt spid="1628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20" grpId="0" animBg="1"/>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65891" name="Rectangle 3"/>
          <p:cNvSpPr>
            <a:spLocks noGrp="1" noChangeArrowheads="1"/>
          </p:cNvSpPr>
          <p:nvPr>
            <p:ph type="body" idx="4294967295"/>
          </p:nvPr>
        </p:nvSpPr>
        <p:spPr>
          <a:xfrm>
            <a:off x="685800" y="1219200"/>
            <a:ext cx="8153400" cy="4859338"/>
          </a:xfrm>
        </p:spPr>
        <p:txBody>
          <a:bodyPr/>
          <a:lstStyle/>
          <a:p>
            <a:pPr marL="457200" indent="-457200" eaLnBrk="1" hangingPunct="1"/>
            <a:r>
              <a:rPr lang="ru-RU" sz="2800" b="1" dirty="0" smtClean="0">
                <a:solidFill>
                  <a:schemeClr val="bg1"/>
                </a:solidFill>
              </a:rPr>
              <a:t>Как называется высший  представительный и законодательный орган  Российской Федерации?</a:t>
            </a:r>
          </a:p>
          <a:p>
            <a:pPr marL="457200" indent="-457200" eaLnBrk="1" hangingPunct="1"/>
            <a:endParaRPr lang="ru-RU" sz="2800" b="1" dirty="0" smtClean="0"/>
          </a:p>
          <a:p>
            <a:pPr marL="457200" indent="-457200" eaLnBrk="1" hangingPunct="1"/>
            <a:endParaRPr lang="ru-RU" sz="2800" dirty="0" smtClean="0"/>
          </a:p>
          <a:p>
            <a:pPr marL="457200" indent="-457200" algn="r" eaLnBrk="1" hangingPunct="1"/>
            <a:r>
              <a:rPr lang="ru-RU" sz="2800" dirty="0" smtClean="0"/>
              <a:t>ответ</a:t>
            </a:r>
          </a:p>
        </p:txBody>
      </p:sp>
      <p:sp>
        <p:nvSpPr>
          <p:cNvPr id="165892" name="AutoShape 4"/>
          <p:cNvSpPr>
            <a:spLocks noChangeArrowheads="1"/>
          </p:cNvSpPr>
          <p:nvPr/>
        </p:nvSpPr>
        <p:spPr bwMode="auto">
          <a:xfrm>
            <a:off x="1981200" y="3886200"/>
            <a:ext cx="4191000" cy="1752600"/>
          </a:xfrm>
          <a:prstGeom prst="cloudCallout">
            <a:avLst>
              <a:gd name="adj1" fmla="val 76028"/>
              <a:gd name="adj2" fmla="val -43731"/>
            </a:avLst>
          </a:prstGeom>
          <a:solidFill>
            <a:srgbClr val="66FF66"/>
          </a:solidFill>
          <a:ln w="9525">
            <a:solidFill>
              <a:schemeClr val="tx1"/>
            </a:solidFill>
            <a:round/>
            <a:headEnd/>
            <a:tailEnd/>
          </a:ln>
        </p:spPr>
        <p:txBody>
          <a:bodyPr/>
          <a:lstStyle/>
          <a:p>
            <a:pPr algn="ctr"/>
            <a:r>
              <a:rPr lang="ru-RU" sz="2400" dirty="0" smtClean="0">
                <a:solidFill>
                  <a:schemeClr val="bg1"/>
                </a:solidFill>
              </a:rPr>
              <a:t>Федеральное Собрание</a:t>
            </a:r>
            <a:endParaRPr lang="ru-RU" sz="24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65891">
                                            <p:txEl>
                                              <p:pRg st="3" end="3"/>
                                            </p:txEl>
                                          </p:spTgt>
                                        </p:tgtEl>
                                        <p:attrNameLst>
                                          <p:attrName>style.visibility</p:attrName>
                                        </p:attrNameLst>
                                      </p:cBhvr>
                                      <p:to>
                                        <p:strVal val="visible"/>
                                      </p:to>
                                    </p:set>
                                    <p:anim calcmode="lin" valueType="num">
                                      <p:cBhvr>
                                        <p:cTn id="7" dur="1000" fill="hold"/>
                                        <p:tgtEl>
                                          <p:spTgt spid="165891">
                                            <p:txEl>
                                              <p:pRg st="3" end="3"/>
                                            </p:txEl>
                                          </p:spTgt>
                                        </p:tgtEl>
                                        <p:attrNameLst>
                                          <p:attrName>ppt_w</p:attrName>
                                        </p:attrNameLst>
                                      </p:cBhvr>
                                      <p:tavLst>
                                        <p:tav tm="0">
                                          <p:val>
                                            <p:fltVal val="0"/>
                                          </p:val>
                                        </p:tav>
                                        <p:tav tm="100000">
                                          <p:val>
                                            <p:strVal val="#ppt_w"/>
                                          </p:val>
                                        </p:tav>
                                      </p:tavLst>
                                    </p:anim>
                                    <p:anim calcmode="lin" valueType="num">
                                      <p:cBhvr>
                                        <p:cTn id="8" dur="1000" fill="hold"/>
                                        <p:tgtEl>
                                          <p:spTgt spid="165891">
                                            <p:txEl>
                                              <p:pRg st="3" end="3"/>
                                            </p:txEl>
                                          </p:spTgt>
                                        </p:tgtEl>
                                        <p:attrNameLst>
                                          <p:attrName>ppt_h</p:attrName>
                                        </p:attrNameLst>
                                      </p:cBhvr>
                                      <p:tavLst>
                                        <p:tav tm="0">
                                          <p:val>
                                            <p:fltVal val="0"/>
                                          </p:val>
                                        </p:tav>
                                        <p:tav tm="100000">
                                          <p:val>
                                            <p:strVal val="#ppt_h"/>
                                          </p:val>
                                        </p:tav>
                                      </p:tavLst>
                                    </p:anim>
                                    <p:anim calcmode="lin" valueType="num">
                                      <p:cBhvr>
                                        <p:cTn id="9" dur="1000" fill="hold"/>
                                        <p:tgtEl>
                                          <p:spTgt spid="165891">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65891">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65892"/>
                                        </p:tgtEl>
                                        <p:attrNameLst>
                                          <p:attrName>style.visibility</p:attrName>
                                        </p:attrNameLst>
                                      </p:cBhvr>
                                      <p:to>
                                        <p:strVal val="visible"/>
                                      </p:to>
                                    </p:set>
                                    <p:animEffect transition="in" filter="blinds(horizontal)">
                                      <p:cBhvr>
                                        <p:cTn id="15" dur="500"/>
                                        <p:tgtEl>
                                          <p:spTgt spid="1658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2" grpId="0" animBg="1"/>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64867" name="Rectangle 3"/>
          <p:cNvSpPr>
            <a:spLocks noGrp="1" noChangeArrowheads="1"/>
          </p:cNvSpPr>
          <p:nvPr>
            <p:ph type="body" idx="4294967295"/>
          </p:nvPr>
        </p:nvSpPr>
        <p:spPr>
          <a:xfrm>
            <a:off x="838200" y="1219200"/>
            <a:ext cx="8001000" cy="4859338"/>
          </a:xfrm>
        </p:spPr>
        <p:txBody>
          <a:bodyPr/>
          <a:lstStyle/>
          <a:p>
            <a:pPr marL="457200" indent="-457200" eaLnBrk="1" hangingPunct="1"/>
            <a:r>
              <a:rPr lang="ru-RU" sz="2800" b="1" dirty="0" smtClean="0">
                <a:solidFill>
                  <a:schemeClr val="bg1"/>
                </a:solidFill>
              </a:rPr>
              <a:t>Сколько депутатов входит в Государственную Думу?</a:t>
            </a:r>
          </a:p>
          <a:p>
            <a:pPr marL="457200" indent="-457200" eaLnBrk="1" hangingPunct="1"/>
            <a:endParaRPr lang="ru-RU" sz="2800" b="1" dirty="0" smtClean="0"/>
          </a:p>
          <a:p>
            <a:pPr marL="457200" indent="-457200" eaLnBrk="1" hangingPunct="1"/>
            <a:endParaRPr lang="ru-RU" sz="2800" dirty="0" smtClean="0"/>
          </a:p>
          <a:p>
            <a:pPr marL="457200" indent="-457200" algn="r" eaLnBrk="1" hangingPunct="1"/>
            <a:r>
              <a:rPr lang="ru-RU" sz="2800" dirty="0" smtClean="0"/>
              <a:t>ответ</a:t>
            </a:r>
          </a:p>
        </p:txBody>
      </p:sp>
      <p:sp>
        <p:nvSpPr>
          <p:cNvPr id="164868" name="AutoShape 4"/>
          <p:cNvSpPr>
            <a:spLocks noChangeArrowheads="1"/>
          </p:cNvSpPr>
          <p:nvPr/>
        </p:nvSpPr>
        <p:spPr bwMode="auto">
          <a:xfrm>
            <a:off x="2438400" y="3657600"/>
            <a:ext cx="4191000" cy="1752600"/>
          </a:xfrm>
          <a:prstGeom prst="cloudCallout">
            <a:avLst>
              <a:gd name="adj1" fmla="val 62329"/>
              <a:gd name="adj2" fmla="val -58292"/>
            </a:avLst>
          </a:prstGeom>
          <a:solidFill>
            <a:srgbClr val="66FF66"/>
          </a:solidFill>
          <a:ln w="9525">
            <a:solidFill>
              <a:schemeClr val="tx1"/>
            </a:solidFill>
            <a:round/>
            <a:headEnd/>
            <a:tailEnd/>
          </a:ln>
        </p:spPr>
        <p:txBody>
          <a:bodyPr/>
          <a:lstStyle/>
          <a:p>
            <a:pPr algn="ctr"/>
            <a:r>
              <a:rPr lang="ru-RU" sz="2400" dirty="0">
                <a:solidFill>
                  <a:schemeClr val="bg1"/>
                </a:solidFill>
              </a:rPr>
              <a:t>450 депутатов</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64867">
                                            <p:txEl>
                                              <p:pRg st="3" end="3"/>
                                            </p:txEl>
                                          </p:spTgt>
                                        </p:tgtEl>
                                        <p:attrNameLst>
                                          <p:attrName>style.visibility</p:attrName>
                                        </p:attrNameLst>
                                      </p:cBhvr>
                                      <p:to>
                                        <p:strVal val="visible"/>
                                      </p:to>
                                    </p:set>
                                    <p:animEffect transition="in" filter="box(in)">
                                      <p:cBhvr>
                                        <p:cTn id="7" dur="500"/>
                                        <p:tgtEl>
                                          <p:spTgt spid="164867">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grpId="0" nodeType="clickEffect">
                                  <p:stCondLst>
                                    <p:cond delay="0"/>
                                  </p:stCondLst>
                                  <p:childTnLst>
                                    <p:set>
                                      <p:cBhvr>
                                        <p:cTn id="11" dur="1" fill="hold">
                                          <p:stCondLst>
                                            <p:cond delay="0"/>
                                          </p:stCondLst>
                                        </p:cTn>
                                        <p:tgtEl>
                                          <p:spTgt spid="164868"/>
                                        </p:tgtEl>
                                        <p:attrNameLst>
                                          <p:attrName>style.visibility</p:attrName>
                                        </p:attrNameLst>
                                      </p:cBhvr>
                                      <p:to>
                                        <p:strVal val="visible"/>
                                      </p:to>
                                    </p:set>
                                    <p:anim calcmode="lin" valueType="num">
                                      <p:cBhvr>
                                        <p:cTn id="12" dur="1000" fill="hold"/>
                                        <p:tgtEl>
                                          <p:spTgt spid="164868"/>
                                        </p:tgtEl>
                                        <p:attrNameLst>
                                          <p:attrName>ppt_w</p:attrName>
                                        </p:attrNameLst>
                                      </p:cBhvr>
                                      <p:tavLst>
                                        <p:tav tm="0">
                                          <p:val>
                                            <p:fltVal val="0"/>
                                          </p:val>
                                        </p:tav>
                                        <p:tav tm="100000">
                                          <p:val>
                                            <p:strVal val="#ppt_w"/>
                                          </p:val>
                                        </p:tav>
                                      </p:tavLst>
                                    </p:anim>
                                    <p:anim calcmode="lin" valueType="num">
                                      <p:cBhvr>
                                        <p:cTn id="13" dur="1000" fill="hold"/>
                                        <p:tgtEl>
                                          <p:spTgt spid="164868"/>
                                        </p:tgtEl>
                                        <p:attrNameLst>
                                          <p:attrName>ppt_h</p:attrName>
                                        </p:attrNameLst>
                                      </p:cBhvr>
                                      <p:tavLst>
                                        <p:tav tm="0">
                                          <p:val>
                                            <p:fltVal val="0"/>
                                          </p:val>
                                        </p:tav>
                                        <p:tav tm="100000">
                                          <p:val>
                                            <p:strVal val="#ppt_h"/>
                                          </p:val>
                                        </p:tav>
                                      </p:tavLst>
                                    </p:anim>
                                    <p:anim calcmode="lin" valueType="num">
                                      <p:cBhvr>
                                        <p:cTn id="14" dur="1000" fill="hold"/>
                                        <p:tgtEl>
                                          <p:spTgt spid="164868"/>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16486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8" grpId="0" animBg="1"/>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63843" name="Rectangle 3"/>
          <p:cNvSpPr>
            <a:spLocks noGrp="1" noChangeArrowheads="1"/>
          </p:cNvSpPr>
          <p:nvPr>
            <p:ph type="body" idx="4294967295"/>
          </p:nvPr>
        </p:nvSpPr>
        <p:spPr>
          <a:xfrm>
            <a:off x="304800" y="1143000"/>
            <a:ext cx="8077200" cy="4935538"/>
          </a:xfrm>
        </p:spPr>
        <p:txBody>
          <a:bodyPr/>
          <a:lstStyle/>
          <a:p>
            <a:pPr marL="457200" indent="-457200" eaLnBrk="1" hangingPunct="1"/>
            <a:r>
              <a:rPr lang="ru-RU" sz="2800" b="1" dirty="0" smtClean="0">
                <a:solidFill>
                  <a:schemeClr val="bg1"/>
                </a:solidFill>
              </a:rPr>
              <a:t>С какого возраста  может быть избран гражданин депутатом Государственной Думы?</a:t>
            </a:r>
          </a:p>
          <a:p>
            <a:pPr marL="457200" indent="-457200" eaLnBrk="1" hangingPunct="1"/>
            <a:endParaRPr lang="ru-RU" sz="2800" b="1" dirty="0" smtClean="0"/>
          </a:p>
          <a:p>
            <a:pPr marL="457200" indent="-457200" eaLnBrk="1" hangingPunct="1"/>
            <a:endParaRPr lang="ru-RU" sz="2800" dirty="0" smtClean="0"/>
          </a:p>
          <a:p>
            <a:pPr marL="457200" indent="-457200" algn="r" eaLnBrk="1" hangingPunct="1"/>
            <a:r>
              <a:rPr lang="ru-RU" sz="2800" dirty="0" smtClean="0"/>
              <a:t>ответ</a:t>
            </a:r>
          </a:p>
        </p:txBody>
      </p:sp>
      <p:sp>
        <p:nvSpPr>
          <p:cNvPr id="163844" name="AutoShape 4"/>
          <p:cNvSpPr>
            <a:spLocks noChangeArrowheads="1"/>
          </p:cNvSpPr>
          <p:nvPr/>
        </p:nvSpPr>
        <p:spPr bwMode="auto">
          <a:xfrm>
            <a:off x="1676400" y="4495800"/>
            <a:ext cx="4191000" cy="1752600"/>
          </a:xfrm>
          <a:prstGeom prst="cloudCallout">
            <a:avLst>
              <a:gd name="adj1" fmla="val 72984"/>
              <a:gd name="adj2" fmla="val -78920"/>
            </a:avLst>
          </a:prstGeom>
          <a:solidFill>
            <a:srgbClr val="66FF66"/>
          </a:solidFill>
          <a:ln w="9525">
            <a:solidFill>
              <a:schemeClr val="tx1"/>
            </a:solidFill>
            <a:round/>
            <a:headEnd/>
            <a:tailEnd/>
          </a:ln>
        </p:spPr>
        <p:txBody>
          <a:bodyPr/>
          <a:lstStyle/>
          <a:p>
            <a:pPr algn="ctr"/>
            <a:r>
              <a:rPr lang="ru-RU" sz="2400" dirty="0">
                <a:solidFill>
                  <a:schemeClr val="bg1"/>
                </a:solidFill>
              </a:rPr>
              <a:t>достигнувший 21 года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3843">
                                            <p:txEl>
                                              <p:pRg st="3" end="3"/>
                                            </p:txEl>
                                          </p:spTgt>
                                        </p:tgtEl>
                                        <p:attrNameLst>
                                          <p:attrName>style.visibility</p:attrName>
                                        </p:attrNameLst>
                                      </p:cBhvr>
                                      <p:to>
                                        <p:strVal val="visible"/>
                                      </p:to>
                                    </p:set>
                                    <p:anim calcmode="lin" valueType="num">
                                      <p:cBhvr additive="base">
                                        <p:cTn id="7" dur="500" fill="hold"/>
                                        <p:tgtEl>
                                          <p:spTgt spid="16384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384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5" presetClass="entr" presetSubtype="0" fill="hold" grpId="0" nodeType="clickEffect">
                                  <p:stCondLst>
                                    <p:cond delay="0"/>
                                  </p:stCondLst>
                                  <p:childTnLst>
                                    <p:set>
                                      <p:cBhvr>
                                        <p:cTn id="12" dur="1" fill="hold">
                                          <p:stCondLst>
                                            <p:cond delay="0"/>
                                          </p:stCondLst>
                                        </p:cTn>
                                        <p:tgtEl>
                                          <p:spTgt spid="163844"/>
                                        </p:tgtEl>
                                        <p:attrNameLst>
                                          <p:attrName>style.visibility</p:attrName>
                                        </p:attrNameLst>
                                      </p:cBhvr>
                                      <p:to>
                                        <p:strVal val="visible"/>
                                      </p:to>
                                    </p:set>
                                    <p:anim calcmode="lin" valueType="num">
                                      <p:cBhvr>
                                        <p:cTn id="13" dur="1000" fill="hold"/>
                                        <p:tgtEl>
                                          <p:spTgt spid="163844"/>
                                        </p:tgtEl>
                                        <p:attrNameLst>
                                          <p:attrName>ppt_w</p:attrName>
                                        </p:attrNameLst>
                                      </p:cBhvr>
                                      <p:tavLst>
                                        <p:tav tm="0">
                                          <p:val>
                                            <p:fltVal val="0"/>
                                          </p:val>
                                        </p:tav>
                                        <p:tav tm="100000">
                                          <p:val>
                                            <p:strVal val="#ppt_w"/>
                                          </p:val>
                                        </p:tav>
                                      </p:tavLst>
                                    </p:anim>
                                    <p:anim calcmode="lin" valueType="num">
                                      <p:cBhvr>
                                        <p:cTn id="14" dur="1000" fill="hold"/>
                                        <p:tgtEl>
                                          <p:spTgt spid="163844"/>
                                        </p:tgtEl>
                                        <p:attrNameLst>
                                          <p:attrName>ppt_h</p:attrName>
                                        </p:attrNameLst>
                                      </p:cBhvr>
                                      <p:tavLst>
                                        <p:tav tm="0">
                                          <p:val>
                                            <p:fltVal val="0"/>
                                          </p:val>
                                        </p:tav>
                                        <p:tav tm="100000">
                                          <p:val>
                                            <p:strVal val="#ppt_h"/>
                                          </p:val>
                                        </p:tav>
                                      </p:tavLst>
                                    </p:anim>
                                    <p:anim calcmode="lin" valueType="num">
                                      <p:cBhvr>
                                        <p:cTn id="15" dur="1000" fill="hold"/>
                                        <p:tgtEl>
                                          <p:spTgt spid="163844"/>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6384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44" grpId="0" animBg="1"/>
    </p:bldLst>
  </p:timing>
</p:sld>
</file>

<file path=ppt/slides/slide36.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66915" name="Rectangle 3"/>
          <p:cNvSpPr>
            <a:spLocks noGrp="1" noChangeArrowheads="1"/>
          </p:cNvSpPr>
          <p:nvPr>
            <p:ph type="body" idx="4294967295"/>
          </p:nvPr>
        </p:nvSpPr>
        <p:spPr>
          <a:xfrm>
            <a:off x="685800" y="1219200"/>
            <a:ext cx="8153400" cy="4859338"/>
          </a:xfrm>
        </p:spPr>
        <p:txBody>
          <a:bodyPr/>
          <a:lstStyle/>
          <a:p>
            <a:pPr marL="457200" indent="-457200" eaLnBrk="1" hangingPunct="1"/>
            <a:r>
              <a:rPr lang="ru-RU" sz="2800" b="1" dirty="0" smtClean="0">
                <a:solidFill>
                  <a:schemeClr val="bg1"/>
                </a:solidFill>
              </a:rPr>
              <a:t>Перед кем  Правительство РФ слагает свои полномочия?</a:t>
            </a:r>
          </a:p>
          <a:p>
            <a:pPr marL="457200" indent="-457200" eaLnBrk="1" hangingPunct="1"/>
            <a:endParaRPr lang="ru-RU" sz="2800" b="1" dirty="0" smtClean="0"/>
          </a:p>
          <a:p>
            <a:pPr marL="457200" indent="-457200" eaLnBrk="1" hangingPunct="1"/>
            <a:endParaRPr lang="ru-RU" sz="2800" dirty="0" smtClean="0"/>
          </a:p>
          <a:p>
            <a:pPr marL="457200" indent="-457200" algn="r" eaLnBrk="1" hangingPunct="1"/>
            <a:r>
              <a:rPr lang="ru-RU" sz="2800" dirty="0" smtClean="0"/>
              <a:t>ответ</a:t>
            </a:r>
          </a:p>
        </p:txBody>
      </p:sp>
      <p:sp>
        <p:nvSpPr>
          <p:cNvPr id="166916" name="AutoShape 4"/>
          <p:cNvSpPr>
            <a:spLocks noChangeArrowheads="1"/>
          </p:cNvSpPr>
          <p:nvPr/>
        </p:nvSpPr>
        <p:spPr bwMode="auto">
          <a:xfrm>
            <a:off x="2133600" y="3810000"/>
            <a:ext cx="4191000" cy="1752600"/>
          </a:xfrm>
          <a:prstGeom prst="cloudCallout">
            <a:avLst>
              <a:gd name="adj1" fmla="val 67403"/>
              <a:gd name="adj2" fmla="val -63148"/>
            </a:avLst>
          </a:prstGeom>
          <a:solidFill>
            <a:srgbClr val="66FF66"/>
          </a:solidFill>
          <a:ln w="9525">
            <a:solidFill>
              <a:schemeClr val="tx1"/>
            </a:solidFill>
            <a:round/>
            <a:headEnd/>
            <a:tailEnd/>
          </a:ln>
        </p:spPr>
        <p:txBody>
          <a:bodyPr/>
          <a:lstStyle/>
          <a:p>
            <a:pPr algn="ctr"/>
            <a:r>
              <a:rPr lang="ru-RU" sz="2400" dirty="0">
                <a:solidFill>
                  <a:schemeClr val="bg1"/>
                </a:solidFill>
              </a:rPr>
              <a:t>перед вновь избранным президентом</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66915">
                                            <p:txEl>
                                              <p:pRg st="3" end="3"/>
                                            </p:txEl>
                                          </p:spTgt>
                                        </p:tgtEl>
                                        <p:attrNameLst>
                                          <p:attrName>style.visibility</p:attrName>
                                        </p:attrNameLst>
                                      </p:cBhvr>
                                      <p:to>
                                        <p:strVal val="visible"/>
                                      </p:to>
                                    </p:set>
                                    <p:anim calcmode="lin" valueType="num">
                                      <p:cBhvr>
                                        <p:cTn id="7" dur="1000" fill="hold"/>
                                        <p:tgtEl>
                                          <p:spTgt spid="166915">
                                            <p:txEl>
                                              <p:pRg st="3" end="3"/>
                                            </p:txEl>
                                          </p:spTgt>
                                        </p:tgtEl>
                                        <p:attrNameLst>
                                          <p:attrName>ppt_w</p:attrName>
                                        </p:attrNameLst>
                                      </p:cBhvr>
                                      <p:tavLst>
                                        <p:tav tm="0">
                                          <p:val>
                                            <p:fltVal val="0"/>
                                          </p:val>
                                        </p:tav>
                                        <p:tav tm="100000">
                                          <p:val>
                                            <p:strVal val="#ppt_w"/>
                                          </p:val>
                                        </p:tav>
                                      </p:tavLst>
                                    </p:anim>
                                    <p:anim calcmode="lin" valueType="num">
                                      <p:cBhvr>
                                        <p:cTn id="8" dur="1000" fill="hold"/>
                                        <p:tgtEl>
                                          <p:spTgt spid="166915">
                                            <p:txEl>
                                              <p:pRg st="3" end="3"/>
                                            </p:txEl>
                                          </p:spTgt>
                                        </p:tgtEl>
                                        <p:attrNameLst>
                                          <p:attrName>ppt_h</p:attrName>
                                        </p:attrNameLst>
                                      </p:cBhvr>
                                      <p:tavLst>
                                        <p:tav tm="0">
                                          <p:val>
                                            <p:fltVal val="0"/>
                                          </p:val>
                                        </p:tav>
                                        <p:tav tm="100000">
                                          <p:val>
                                            <p:strVal val="#ppt_h"/>
                                          </p:val>
                                        </p:tav>
                                      </p:tavLst>
                                    </p:anim>
                                    <p:anim calcmode="lin" valueType="num">
                                      <p:cBhvr>
                                        <p:cTn id="9" dur="1000" fill="hold"/>
                                        <p:tgtEl>
                                          <p:spTgt spid="166915">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66915">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66916"/>
                                        </p:tgtEl>
                                        <p:attrNameLst>
                                          <p:attrName>style.visibility</p:attrName>
                                        </p:attrNameLst>
                                      </p:cBhvr>
                                      <p:to>
                                        <p:strVal val="visible"/>
                                      </p:to>
                                    </p:set>
                                    <p:animEffect transition="in" filter="blinds(horizontal)">
                                      <p:cBhvr>
                                        <p:cTn id="15" dur="500"/>
                                        <p:tgtEl>
                                          <p:spTgt spid="1669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6" grpId="0" animBg="1"/>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32099" name="Rectangle 3"/>
          <p:cNvSpPr>
            <a:spLocks noGrp="1" noChangeArrowheads="1"/>
          </p:cNvSpPr>
          <p:nvPr>
            <p:ph type="body" idx="4294967295"/>
          </p:nvPr>
        </p:nvSpPr>
        <p:spPr>
          <a:xfrm>
            <a:off x="609600" y="838200"/>
            <a:ext cx="8305800" cy="5240338"/>
          </a:xfrm>
        </p:spPr>
        <p:txBody>
          <a:bodyPr/>
          <a:lstStyle/>
          <a:p>
            <a:pPr eaLnBrk="1" hangingPunct="1"/>
            <a:r>
              <a:rPr lang="ru-RU" sz="2800" b="1" dirty="0" smtClean="0">
                <a:solidFill>
                  <a:schemeClr val="bg1"/>
                </a:solidFill>
              </a:rPr>
              <a:t>Кто обеспечивает самостоятельное решение населением вопросов местного значения,  владение, пользование и распоряжение муниципальной собственностью?</a:t>
            </a:r>
            <a:r>
              <a:rPr lang="ru-RU" b="1" dirty="0" smtClean="0">
                <a:solidFill>
                  <a:schemeClr val="bg1"/>
                </a:solidFill>
              </a:rPr>
              <a:t> </a:t>
            </a:r>
          </a:p>
          <a:p>
            <a:pPr algn="r" eaLnBrk="1" hangingPunct="1"/>
            <a:r>
              <a:rPr lang="ru-RU" b="1" dirty="0" smtClean="0"/>
              <a:t>Ответ </a:t>
            </a:r>
          </a:p>
        </p:txBody>
      </p:sp>
      <p:sp>
        <p:nvSpPr>
          <p:cNvPr id="132101" name="AutoShape 5"/>
          <p:cNvSpPr>
            <a:spLocks noChangeArrowheads="1"/>
          </p:cNvSpPr>
          <p:nvPr/>
        </p:nvSpPr>
        <p:spPr bwMode="auto">
          <a:xfrm>
            <a:off x="2438400" y="3810000"/>
            <a:ext cx="4191000" cy="1752600"/>
          </a:xfrm>
          <a:prstGeom prst="cloudCallout">
            <a:avLst>
              <a:gd name="adj1" fmla="val 64356"/>
              <a:gd name="adj2" fmla="val -84986"/>
            </a:avLst>
          </a:prstGeom>
          <a:solidFill>
            <a:srgbClr val="66FF66"/>
          </a:solidFill>
          <a:ln w="9525">
            <a:solidFill>
              <a:schemeClr val="tx1"/>
            </a:solidFill>
            <a:round/>
            <a:headEnd/>
            <a:tailEnd/>
          </a:ln>
        </p:spPr>
        <p:txBody>
          <a:bodyPr/>
          <a:lstStyle/>
          <a:p>
            <a:pPr algn="ctr"/>
            <a:r>
              <a:rPr lang="ru-RU" sz="2400" dirty="0">
                <a:solidFill>
                  <a:schemeClr val="bg1"/>
                </a:solidFill>
              </a:rPr>
              <a:t>Местное самоуправление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2099">
                                            <p:txEl>
                                              <p:pRg st="1" end="1"/>
                                            </p:txEl>
                                          </p:spTgt>
                                        </p:tgtEl>
                                        <p:attrNameLst>
                                          <p:attrName>style.visibility</p:attrName>
                                        </p:attrNameLst>
                                      </p:cBhvr>
                                      <p:to>
                                        <p:strVal val="visible"/>
                                      </p:to>
                                    </p:set>
                                    <p:anim calcmode="lin" valueType="num">
                                      <p:cBhvr additive="base">
                                        <p:cTn id="7" dur="500" fill="hold"/>
                                        <p:tgtEl>
                                          <p:spTgt spid="13209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209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132101"/>
                                        </p:tgtEl>
                                        <p:attrNameLst>
                                          <p:attrName>style.visibility</p:attrName>
                                        </p:attrNameLst>
                                      </p:cBhvr>
                                      <p:to>
                                        <p:strVal val="visible"/>
                                      </p:to>
                                    </p:set>
                                    <p:animEffect transition="in" filter="blinds(horizontal)">
                                      <p:cBhvr>
                                        <p:cTn id="13" dur="500"/>
                                        <p:tgtEl>
                                          <p:spTgt spid="132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101" grpId="0" animBg="1"/>
    </p:bldLst>
  </p:timing>
</p:sld>
</file>

<file path=ppt/slides/slide3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pic>
        <p:nvPicPr>
          <p:cNvPr id="50178" name="Picture 3"/>
          <p:cNvPicPr>
            <a:picLocks noChangeAspect="1" noChangeArrowheads="1"/>
          </p:cNvPicPr>
          <p:nvPr/>
        </p:nvPicPr>
        <p:blipFill>
          <a:blip r:embed="rId3" cstate="print">
            <a:lum bright="2000" contrast="28000"/>
          </a:blip>
          <a:srcRect/>
          <a:stretch>
            <a:fillRect/>
          </a:stretch>
        </p:blipFill>
        <p:spPr bwMode="auto">
          <a:xfrm>
            <a:off x="2895600" y="838200"/>
            <a:ext cx="3048000" cy="4876800"/>
          </a:xfrm>
          <a:prstGeom prst="rect">
            <a:avLst/>
          </a:prstGeom>
          <a:noFill/>
          <a:ln w="9525">
            <a:noFill/>
            <a:miter lim="800000"/>
            <a:headEnd/>
            <a:tailEnd/>
          </a:ln>
        </p:spPr>
      </p:pic>
    </p:spTree>
  </p:cSld>
  <p:clrMapOvr>
    <a:masterClrMapping/>
  </p:clrMapOvr>
  <p:transition advClick="0" advTm="1000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pic>
        <p:nvPicPr>
          <p:cNvPr id="51202" name="Picture 5"/>
          <p:cNvPicPr>
            <a:picLocks noChangeAspect="1" noChangeArrowheads="1"/>
          </p:cNvPicPr>
          <p:nvPr/>
        </p:nvPicPr>
        <p:blipFill>
          <a:blip r:embed="rId3" cstate="print">
            <a:lum bright="-8000" contrast="60000"/>
          </a:blip>
          <a:srcRect/>
          <a:stretch>
            <a:fillRect/>
          </a:stretch>
        </p:blipFill>
        <p:spPr bwMode="auto">
          <a:xfrm>
            <a:off x="5410200" y="609600"/>
            <a:ext cx="3446463" cy="5265738"/>
          </a:xfrm>
          <a:prstGeom prst="rect">
            <a:avLst/>
          </a:prstGeom>
          <a:noFill/>
          <a:ln w="9525">
            <a:noFill/>
            <a:miter lim="800000"/>
            <a:headEnd/>
            <a:tailEnd/>
          </a:ln>
        </p:spPr>
      </p:pic>
      <p:sp>
        <p:nvSpPr>
          <p:cNvPr id="51203" name="Rectangle 6"/>
          <p:cNvSpPr>
            <a:spLocks noChangeArrowheads="1"/>
          </p:cNvSpPr>
          <p:nvPr/>
        </p:nvSpPr>
        <p:spPr bwMode="auto">
          <a:xfrm>
            <a:off x="0" y="533400"/>
            <a:ext cx="5381625" cy="5632450"/>
          </a:xfrm>
          <a:prstGeom prst="rect">
            <a:avLst/>
          </a:prstGeom>
          <a:noFill/>
          <a:ln w="9525">
            <a:noFill/>
            <a:miter lim="800000"/>
            <a:headEnd/>
            <a:tailEnd/>
          </a:ln>
        </p:spPr>
        <p:txBody>
          <a:bodyPr anchor="ctr">
            <a:spAutoFit/>
          </a:bodyPr>
          <a:lstStyle/>
          <a:p>
            <a:pPr algn="ctr"/>
            <a:r>
              <a:rPr lang="ru-RU" sz="2400" b="1" dirty="0">
                <a:solidFill>
                  <a:srgbClr val="CC0000"/>
                </a:solidFill>
              </a:rPr>
              <a:t>Действующая Конституция РФ принята всенародным голосованием (референдумом) 12 декабря 1993 г.,</a:t>
            </a:r>
          </a:p>
          <a:p>
            <a:pPr algn="ctr"/>
            <a:r>
              <a:rPr lang="ru-RU" sz="2400" b="1" dirty="0">
                <a:solidFill>
                  <a:srgbClr val="CC0000"/>
                </a:solidFill>
              </a:rPr>
              <a:t>а с 19 сентября 1994 этот праздник стал государственным.</a:t>
            </a:r>
          </a:p>
          <a:p>
            <a:pPr algn="ctr"/>
            <a:r>
              <a:rPr lang="ru-RU" sz="2400" b="1" dirty="0">
                <a:solidFill>
                  <a:srgbClr val="CC0000"/>
                </a:solidFill>
              </a:rPr>
              <a:t> Конституция РФ состоит из преамбулы, 2 разделов, 9 глав, 137 статей и 9 параграфов переходных и заключительных положений.</a:t>
            </a:r>
          </a:p>
          <a:p>
            <a:pPr algn="ctr"/>
            <a:r>
              <a:rPr lang="ru-RU" sz="2400" b="1" dirty="0">
                <a:solidFill>
                  <a:srgbClr val="CC0000"/>
                </a:solidFill>
              </a:rPr>
              <a:t> Конституция РФ закрепляет основы конституционного строя России, права и свободы человека и гражданина, федеративное устройство, организацию высших органов государственной власти.</a:t>
            </a:r>
          </a:p>
        </p:txBody>
      </p:sp>
    </p:spTree>
  </p:cSld>
  <p:clrMapOvr>
    <a:masterClrMapping/>
  </p:clrMapOvr>
  <p:transition advClick="0" advTm="10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85C2FF"/>
            </a:gs>
            <a:gs pos="39999">
              <a:srgbClr val="85C2FF"/>
            </a:gs>
            <a:gs pos="70000">
              <a:srgbClr val="C4D6EB"/>
            </a:gs>
            <a:gs pos="100000">
              <a:srgbClr val="C00000"/>
            </a:gs>
          </a:gsLst>
          <a:path path="rect">
            <a:fillToRect l="100000" t="100000"/>
          </a:path>
        </a:gradFill>
        <a:effectLst/>
      </p:bgPr>
    </p:bg>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392113" y="530225"/>
            <a:ext cx="5487987" cy="3108325"/>
          </a:xfrm>
          <a:prstGeom prst="rect">
            <a:avLst/>
          </a:prstGeom>
          <a:noFill/>
          <a:ln w="9525">
            <a:noFill/>
            <a:miter lim="800000"/>
            <a:headEnd/>
            <a:tailEnd/>
          </a:ln>
          <a:effectLst/>
        </p:spPr>
        <p:txBody>
          <a:bodyPr>
            <a:spAutoFit/>
          </a:bodyPr>
          <a:lstStyle/>
          <a:p>
            <a:pPr algn="ctr">
              <a:defRPr/>
            </a:pPr>
            <a:r>
              <a:rPr lang="ru-RU" sz="2800" b="1" dirty="0">
                <a:solidFill>
                  <a:schemeClr val="accent6">
                    <a:lumMod val="50000"/>
                  </a:schemeClr>
                </a:solidFill>
              </a:rPr>
              <a:t>Конституция Российской Федерации – </a:t>
            </a:r>
          </a:p>
          <a:p>
            <a:pPr algn="ctr">
              <a:defRPr/>
            </a:pPr>
            <a:r>
              <a:rPr lang="ru-RU" sz="2800" b="1" dirty="0">
                <a:solidFill>
                  <a:schemeClr val="accent6">
                    <a:lumMod val="50000"/>
                  </a:schemeClr>
                </a:solidFill>
              </a:rPr>
              <a:t>это основной закон нашего государства, который имеет высшую юридическую силу, прямое действие и применяется на всей территории РФ</a:t>
            </a:r>
            <a:r>
              <a:rPr lang="ru-RU" sz="2800" b="1" dirty="0">
                <a:solidFill>
                  <a:schemeClr val="accent3">
                    <a:lumMod val="50000"/>
                  </a:schemeClr>
                </a:solidFill>
              </a:rPr>
              <a:t>.</a:t>
            </a:r>
          </a:p>
        </p:txBody>
      </p:sp>
      <p:pic>
        <p:nvPicPr>
          <p:cNvPr id="14339" name="Picture 3"/>
          <p:cNvPicPr>
            <a:picLocks noChangeAspect="1" noChangeArrowheads="1"/>
          </p:cNvPicPr>
          <p:nvPr/>
        </p:nvPicPr>
        <p:blipFill>
          <a:blip r:embed="rId2" cstate="print">
            <a:lum bright="-4000" contrast="19000"/>
          </a:blip>
          <a:srcRect/>
          <a:stretch>
            <a:fillRect/>
          </a:stretch>
        </p:blipFill>
        <p:spPr bwMode="auto">
          <a:xfrm>
            <a:off x="5791200" y="990600"/>
            <a:ext cx="3048000" cy="4876800"/>
          </a:xfrm>
          <a:prstGeom prst="rect">
            <a:avLst/>
          </a:prstGeom>
          <a:noFill/>
          <a:ln w="9525">
            <a:noFill/>
            <a:miter lim="800000"/>
            <a:headEnd/>
            <a:tailEnd/>
          </a:ln>
        </p:spPr>
      </p:pic>
      <p:pic>
        <p:nvPicPr>
          <p:cNvPr id="14340" name="Picture 2" descr="http://t2.gstatic.com/images?q=tbn:ANd9GcSr6aLosaypqrjXYD74f5eSBVqmIdGyDSbswbqTwVuoadLk0h-Ugg"/>
          <p:cNvPicPr>
            <a:picLocks noChangeAspect="1" noChangeArrowheads="1"/>
          </p:cNvPicPr>
          <p:nvPr/>
        </p:nvPicPr>
        <p:blipFill>
          <a:blip r:embed="rId3" cstate="print"/>
          <a:srcRect/>
          <a:stretch>
            <a:fillRect/>
          </a:stretch>
        </p:blipFill>
        <p:spPr bwMode="auto">
          <a:xfrm>
            <a:off x="914400" y="3886200"/>
            <a:ext cx="4419600" cy="2438400"/>
          </a:xfrm>
          <a:prstGeom prst="rect">
            <a:avLst/>
          </a:prstGeom>
          <a:noFill/>
          <a:ln w="9525">
            <a:noFill/>
            <a:miter lim="800000"/>
            <a:headEnd/>
            <a:tailEnd/>
          </a:ln>
        </p:spPr>
      </p:pic>
    </p:spTree>
  </p:cSld>
  <p:clrMapOvr>
    <a:masterClrMapping/>
  </p:clrMapOvr>
  <p:transition advClick="0" advTm="1000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bg>
      <p:bgPr>
        <a:gradFill rotWithShape="1">
          <a:gsLst>
            <a:gs pos="0">
              <a:srgbClr val="800000"/>
            </a:gs>
            <a:gs pos="30000">
              <a:srgbClr val="66008F"/>
            </a:gs>
            <a:gs pos="64999">
              <a:srgbClr val="BA0066"/>
            </a:gs>
            <a:gs pos="89999">
              <a:srgbClr val="FF0000"/>
            </a:gs>
            <a:gs pos="100000">
              <a:srgbClr val="FF8200"/>
            </a:gs>
          </a:gsLst>
          <a:lin ang="2700000" scaled="1"/>
        </a:gradFill>
        <a:effectLst/>
      </p:bgPr>
    </p:bg>
    <p:spTree>
      <p:nvGrpSpPr>
        <p:cNvPr id="1" name=""/>
        <p:cNvGrpSpPr/>
        <p:nvPr/>
      </p:nvGrpSpPr>
      <p:grpSpPr>
        <a:xfrm>
          <a:off x="0" y="0"/>
          <a:ext cx="0" cy="0"/>
          <a:chOff x="0" y="0"/>
          <a:chExt cx="0" cy="0"/>
        </a:xfrm>
      </p:grpSpPr>
      <p:sp>
        <p:nvSpPr>
          <p:cNvPr id="52227" name="Заголовок 4"/>
          <p:cNvSpPr>
            <a:spLocks noGrp="1"/>
          </p:cNvSpPr>
          <p:nvPr>
            <p:ph type="title"/>
          </p:nvPr>
        </p:nvSpPr>
        <p:spPr>
          <a:xfrm>
            <a:off x="457200" y="274638"/>
            <a:ext cx="5757863" cy="1143000"/>
          </a:xfrm>
        </p:spPr>
        <p:txBody>
          <a:bodyPr>
            <a:normAutofit fontScale="90000"/>
          </a:bodyPr>
          <a:lstStyle/>
          <a:p>
            <a:pPr algn="ctr"/>
            <a:r>
              <a:rPr lang="ru-RU" b="1" smtClean="0">
                <a:latin typeface="Times New Roman" pitchFamily="18" charset="0"/>
                <a:cs typeface="Times New Roman" pitchFamily="18" charset="0"/>
              </a:rPr>
              <a:t>Органы законодательной власти РФ</a:t>
            </a:r>
          </a:p>
        </p:txBody>
      </p:sp>
      <p:graphicFrame>
        <p:nvGraphicFramePr>
          <p:cNvPr id="7" name="Содержимое 6"/>
          <p:cNvGraphicFramePr>
            <a:graphicFrameLocks noGrp="1"/>
          </p:cNvGraphicFramePr>
          <p:nvPr>
            <p:ph idx="1"/>
          </p:nvPr>
        </p:nvGraphicFramePr>
        <p:xfrm>
          <a:off x="0" y="1481138"/>
          <a:ext cx="91440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2228" name="Picture 3"/>
          <p:cNvPicPr>
            <a:picLocks noChangeAspect="1" noChangeArrowheads="1"/>
          </p:cNvPicPr>
          <p:nvPr/>
        </p:nvPicPr>
        <p:blipFill>
          <a:blip r:embed="rId7" cstate="print"/>
          <a:srcRect/>
          <a:stretch>
            <a:fillRect/>
          </a:stretch>
        </p:blipFill>
        <p:spPr bwMode="auto">
          <a:xfrm>
            <a:off x="6286500" y="214313"/>
            <a:ext cx="2578100" cy="121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53250" name="Заголовок 10"/>
          <p:cNvSpPr>
            <a:spLocks noGrp="1"/>
          </p:cNvSpPr>
          <p:nvPr>
            <p:ph type="title"/>
          </p:nvPr>
        </p:nvSpPr>
        <p:spPr>
          <a:xfrm>
            <a:off x="214313" y="285750"/>
            <a:ext cx="4286250" cy="1143000"/>
          </a:xfrm>
        </p:spPr>
        <p:txBody>
          <a:bodyPr/>
          <a:lstStyle/>
          <a:p>
            <a:pPr algn="ctr"/>
            <a:r>
              <a:rPr lang="ru-RU" b="1" smtClean="0">
                <a:latin typeface="Times New Roman" pitchFamily="18" charset="0"/>
                <a:cs typeface="Times New Roman" pitchFamily="18" charset="0"/>
              </a:rPr>
              <a:t>Президент РФ</a:t>
            </a:r>
          </a:p>
        </p:txBody>
      </p:sp>
      <p:pic>
        <p:nvPicPr>
          <p:cNvPr id="53251" name="Picture 4" descr="http://t0.gstatic.com/images?q=tbn:ANd9GcSkBsxU81AKfWXAHwTVqEa4vAQa7TMvUt8304WyA6iZ4tAt95CC"/>
          <p:cNvPicPr>
            <a:picLocks noChangeAspect="1" noChangeArrowheads="1"/>
          </p:cNvPicPr>
          <p:nvPr/>
        </p:nvPicPr>
        <p:blipFill>
          <a:blip r:embed="rId3" cstate="print">
            <a:lum contrast="18000"/>
          </a:blip>
          <a:srcRect/>
          <a:stretch>
            <a:fillRect/>
          </a:stretch>
        </p:blipFill>
        <p:spPr bwMode="auto">
          <a:xfrm>
            <a:off x="0" y="1752600"/>
            <a:ext cx="4343400" cy="3276600"/>
          </a:xfrm>
          <a:prstGeom prst="rect">
            <a:avLst/>
          </a:prstGeom>
          <a:noFill/>
          <a:ln w="9525">
            <a:noFill/>
            <a:miter lim="800000"/>
            <a:headEnd/>
            <a:tailEnd/>
          </a:ln>
        </p:spPr>
      </p:pic>
      <p:pic>
        <p:nvPicPr>
          <p:cNvPr id="53252" name="Picture 3"/>
          <p:cNvPicPr>
            <a:picLocks noChangeAspect="1" noChangeArrowheads="1"/>
          </p:cNvPicPr>
          <p:nvPr/>
        </p:nvPicPr>
        <p:blipFill>
          <a:blip r:embed="rId4" cstate="print">
            <a:grayscl/>
          </a:blip>
          <a:srcRect/>
          <a:stretch>
            <a:fillRect/>
          </a:stretch>
        </p:blipFill>
        <p:spPr bwMode="auto">
          <a:xfrm>
            <a:off x="4300538" y="609600"/>
            <a:ext cx="4843462" cy="5786438"/>
          </a:xfrm>
          <a:prstGeom prst="rect">
            <a:avLst/>
          </a:prstGeom>
          <a:gradFill rotWithShape="1">
            <a:gsLst>
              <a:gs pos="0">
                <a:srgbClr val="5E9EFF"/>
              </a:gs>
              <a:gs pos="39999">
                <a:srgbClr val="85C2FF"/>
              </a:gs>
              <a:gs pos="70000">
                <a:srgbClr val="C4D6EB"/>
              </a:gs>
              <a:gs pos="100000">
                <a:srgbClr val="FFEBFA"/>
              </a:gs>
            </a:gsLst>
            <a:lin ang="5400000" scaled="1"/>
          </a:grad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rgbClr val="FFF200"/>
            </a:gs>
            <a:gs pos="45000">
              <a:srgbClr val="FF7A00"/>
            </a:gs>
            <a:gs pos="70000">
              <a:srgbClr val="FF0300"/>
            </a:gs>
            <a:gs pos="100000">
              <a:srgbClr val="4D0808"/>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2000" y="914400"/>
            <a:ext cx="8001000" cy="1828800"/>
          </a:xfrm>
        </p:spPr>
        <p:txBody>
          <a:bodyPr>
            <a:normAutofit/>
          </a:bodyPr>
          <a:lstStyle/>
          <a:p>
            <a:pPr algn="ctr"/>
            <a:r>
              <a:rPr lang="ru-RU" sz="4000" b="1" dirty="0" smtClean="0">
                <a:latin typeface="+mn-lt"/>
              </a:rPr>
              <a:t>Схватив крысу Шушеру за хвост, Буратино нарушил ее право на …</a:t>
            </a:r>
            <a:endParaRPr lang="ru-RU" sz="4000" b="1" dirty="0">
              <a:latin typeface="+mn-lt"/>
            </a:endParaRPr>
          </a:p>
        </p:txBody>
      </p:sp>
      <p:sp>
        <p:nvSpPr>
          <p:cNvPr id="3" name="Содержимое 2"/>
          <p:cNvSpPr>
            <a:spLocks noGrp="1"/>
          </p:cNvSpPr>
          <p:nvPr>
            <p:ph idx="1"/>
          </p:nvPr>
        </p:nvSpPr>
        <p:spPr>
          <a:xfrm>
            <a:off x="0" y="4419600"/>
            <a:ext cx="8985250" cy="1582738"/>
          </a:xfrm>
        </p:spPr>
        <p:txBody>
          <a:bodyPr/>
          <a:lstStyle/>
          <a:p>
            <a:pPr algn="ctr"/>
            <a:r>
              <a:rPr lang="ru-RU" sz="4400" b="1" i="1" dirty="0" smtClean="0">
                <a:solidFill>
                  <a:srgbClr val="002060"/>
                </a:solidFill>
              </a:rPr>
              <a:t>(личную неприкосновенность)</a:t>
            </a:r>
            <a:endParaRPr lang="ru-RU" sz="4400" b="1" i="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F200"/>
            </a:gs>
            <a:gs pos="45000">
              <a:srgbClr val="FF7A00"/>
            </a:gs>
            <a:gs pos="70000">
              <a:srgbClr val="FF0300"/>
            </a:gs>
            <a:gs pos="100000">
              <a:srgbClr val="4D0808"/>
            </a:gs>
          </a:gsLst>
          <a:path path="rect">
            <a:fillToRect l="100000" t="100000"/>
          </a:path>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0"/>
            <a:ext cx="8610600" cy="3200400"/>
          </a:xfrm>
        </p:spPr>
        <p:txBody>
          <a:bodyPr/>
          <a:lstStyle/>
          <a:p>
            <a:pPr algn="ctr"/>
            <a:r>
              <a:rPr lang="ru-RU" sz="4000" b="1" dirty="0" smtClean="0">
                <a:latin typeface="+mn-lt"/>
              </a:rPr>
              <a:t>Подарив Буратино азбуку и </a:t>
            </a:r>
            <a:r>
              <a:rPr lang="ru-RU" sz="4000" b="1" dirty="0" err="1" smtClean="0">
                <a:latin typeface="+mn-lt"/>
              </a:rPr>
              <a:t>отпра-вив</a:t>
            </a:r>
            <a:r>
              <a:rPr lang="ru-RU" sz="4000" b="1" dirty="0" smtClean="0">
                <a:latin typeface="+mn-lt"/>
              </a:rPr>
              <a:t> его в школу, папа Карло </a:t>
            </a:r>
            <a:r>
              <a:rPr lang="ru-RU" sz="4000" b="1" dirty="0" err="1" smtClean="0">
                <a:latin typeface="+mn-lt"/>
              </a:rPr>
              <a:t>на-деялся</a:t>
            </a:r>
            <a:r>
              <a:rPr lang="ru-RU" sz="4000" b="1" dirty="0" smtClean="0">
                <a:latin typeface="+mn-lt"/>
              </a:rPr>
              <a:t>, что Буратино </a:t>
            </a:r>
            <a:r>
              <a:rPr lang="ru-RU" sz="4000" b="1" dirty="0" err="1" smtClean="0">
                <a:latin typeface="+mn-lt"/>
              </a:rPr>
              <a:t>воспользу-ется</a:t>
            </a:r>
            <a:r>
              <a:rPr lang="ru-RU" sz="4000" b="1" dirty="0" smtClean="0">
                <a:latin typeface="+mn-lt"/>
              </a:rPr>
              <a:t> своим правом на…</a:t>
            </a:r>
            <a:endParaRPr lang="ru-RU" sz="4000" b="1" dirty="0">
              <a:latin typeface="+mn-lt"/>
            </a:endParaRPr>
          </a:p>
        </p:txBody>
      </p:sp>
      <p:sp>
        <p:nvSpPr>
          <p:cNvPr id="3" name="Содержимое 2"/>
          <p:cNvSpPr>
            <a:spLocks noGrp="1"/>
          </p:cNvSpPr>
          <p:nvPr>
            <p:ph idx="1"/>
          </p:nvPr>
        </p:nvSpPr>
        <p:spPr>
          <a:xfrm>
            <a:off x="457200" y="4114800"/>
            <a:ext cx="8528050" cy="1963738"/>
          </a:xfrm>
        </p:spPr>
        <p:txBody>
          <a:bodyPr/>
          <a:lstStyle/>
          <a:p>
            <a:pPr algn="ctr"/>
            <a:r>
              <a:rPr lang="ru-RU" sz="4400" b="1" i="1" dirty="0" smtClean="0">
                <a:solidFill>
                  <a:srgbClr val="002060"/>
                </a:solidFill>
              </a:rPr>
              <a:t>(получение бесплатного образования)</a:t>
            </a:r>
            <a:endParaRPr lang="ru-RU" sz="4400" b="1" i="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F200"/>
            </a:gs>
            <a:gs pos="45000">
              <a:srgbClr val="FF7A00"/>
            </a:gs>
            <a:gs pos="70000">
              <a:srgbClr val="FF0300"/>
            </a:gs>
            <a:gs pos="100000">
              <a:srgbClr val="4D0808"/>
            </a:gs>
          </a:gsLst>
          <a:path path="rect">
            <a:fillToRect l="100000" t="100000"/>
          </a:path>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1" y="0"/>
            <a:ext cx="8604250" cy="2667000"/>
          </a:xfrm>
        </p:spPr>
        <p:txBody>
          <a:bodyPr/>
          <a:lstStyle/>
          <a:p>
            <a:pPr algn="ctr"/>
            <a:r>
              <a:rPr lang="ru-RU" sz="4000" b="1" dirty="0" smtClean="0">
                <a:latin typeface="+mn-lt"/>
              </a:rPr>
              <a:t>Буратино хотел попасть в театр, потому что у него было право…</a:t>
            </a:r>
            <a:endParaRPr lang="ru-RU" sz="4000" b="1" dirty="0">
              <a:latin typeface="+mn-lt"/>
            </a:endParaRPr>
          </a:p>
        </p:txBody>
      </p:sp>
      <p:sp>
        <p:nvSpPr>
          <p:cNvPr id="3" name="Содержимое 2"/>
          <p:cNvSpPr>
            <a:spLocks noGrp="1"/>
          </p:cNvSpPr>
          <p:nvPr>
            <p:ph idx="1"/>
          </p:nvPr>
        </p:nvSpPr>
        <p:spPr>
          <a:xfrm>
            <a:off x="304800" y="3962400"/>
            <a:ext cx="8680450" cy="2116138"/>
          </a:xfrm>
        </p:spPr>
        <p:txBody>
          <a:bodyPr/>
          <a:lstStyle/>
          <a:p>
            <a:pPr algn="ctr"/>
            <a:r>
              <a:rPr lang="ru-RU" sz="4400" b="1" i="1" dirty="0" smtClean="0">
                <a:solidFill>
                  <a:srgbClr val="002060"/>
                </a:solidFill>
              </a:rPr>
              <a:t>(пользоваться учреждениями культуры)</a:t>
            </a:r>
            <a:endParaRPr lang="ru-RU" sz="4400" b="1" i="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F200"/>
            </a:gs>
            <a:gs pos="45000">
              <a:srgbClr val="FF7A00"/>
            </a:gs>
            <a:gs pos="70000">
              <a:srgbClr val="FF0300"/>
            </a:gs>
            <a:gs pos="100000">
              <a:srgbClr val="4D0808"/>
            </a:gs>
          </a:gsLst>
          <a:path path="rect">
            <a:fillToRect l="100000" t="100000"/>
          </a:path>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1" y="609600"/>
            <a:ext cx="8604250" cy="2819400"/>
          </a:xfrm>
        </p:spPr>
        <p:txBody>
          <a:bodyPr>
            <a:normAutofit/>
          </a:bodyPr>
          <a:lstStyle/>
          <a:p>
            <a:pPr algn="ctr"/>
            <a:r>
              <a:rPr lang="ru-RU" sz="4000" b="1" dirty="0" smtClean="0">
                <a:latin typeface="+mn-lt"/>
              </a:rPr>
              <a:t>Напавшие на Буратино кот </a:t>
            </a:r>
            <a:r>
              <a:rPr lang="ru-RU" sz="4000" b="1" dirty="0" err="1" smtClean="0">
                <a:latin typeface="+mn-lt"/>
              </a:rPr>
              <a:t>Базилио</a:t>
            </a:r>
            <a:r>
              <a:rPr lang="ru-RU" sz="4000" b="1" dirty="0" smtClean="0">
                <a:latin typeface="+mn-lt"/>
              </a:rPr>
              <a:t> и лиса Алиса пытались отнять у него деньги, что является покушением на право Буратино…</a:t>
            </a:r>
            <a:endParaRPr lang="ru-RU" sz="4000" b="1" dirty="0">
              <a:latin typeface="+mn-lt"/>
            </a:endParaRPr>
          </a:p>
        </p:txBody>
      </p:sp>
      <p:sp>
        <p:nvSpPr>
          <p:cNvPr id="3" name="Содержимое 2"/>
          <p:cNvSpPr>
            <a:spLocks noGrp="1"/>
          </p:cNvSpPr>
          <p:nvPr>
            <p:ph idx="1"/>
          </p:nvPr>
        </p:nvSpPr>
        <p:spPr>
          <a:xfrm>
            <a:off x="0" y="4572000"/>
            <a:ext cx="8985250" cy="1506538"/>
          </a:xfrm>
        </p:spPr>
        <p:txBody>
          <a:bodyPr/>
          <a:lstStyle/>
          <a:p>
            <a:pPr algn="ctr"/>
            <a:r>
              <a:rPr lang="ru-RU" sz="4400" b="1" i="1" dirty="0" smtClean="0">
                <a:solidFill>
                  <a:srgbClr val="002060"/>
                </a:solidFill>
              </a:rPr>
              <a:t>(иметь имущество в собственности)</a:t>
            </a:r>
            <a:endParaRPr lang="ru-RU" sz="4400" b="1" i="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F200"/>
            </a:gs>
            <a:gs pos="45000">
              <a:srgbClr val="FF7A00"/>
            </a:gs>
            <a:gs pos="70000">
              <a:srgbClr val="FF0300"/>
            </a:gs>
            <a:gs pos="100000">
              <a:srgbClr val="4D0808"/>
            </a:gs>
          </a:gsLst>
          <a:path path="rect">
            <a:fillToRect l="100000" t="100000"/>
          </a:path>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0"/>
            <a:ext cx="8528050" cy="2971800"/>
          </a:xfrm>
        </p:spPr>
        <p:txBody>
          <a:bodyPr/>
          <a:lstStyle/>
          <a:p>
            <a:pPr algn="ctr"/>
            <a:r>
              <a:rPr lang="ru-RU" sz="4000" b="1" dirty="0" smtClean="0">
                <a:latin typeface="+mn-lt"/>
                <a:cs typeface="Arabic Typesetting" pitchFamily="66" charset="-78"/>
              </a:rPr>
              <a:t>Полицейские, ворвавшиеся в каморку папы Карло, нарушили его право на…</a:t>
            </a:r>
            <a:endParaRPr lang="ru-RU" sz="4000" b="1" dirty="0">
              <a:latin typeface="+mn-lt"/>
              <a:cs typeface="Arabic Typesetting" pitchFamily="66" charset="-78"/>
            </a:endParaRPr>
          </a:p>
        </p:txBody>
      </p:sp>
      <p:sp>
        <p:nvSpPr>
          <p:cNvPr id="3" name="Содержимое 2"/>
          <p:cNvSpPr>
            <a:spLocks noGrp="1"/>
          </p:cNvSpPr>
          <p:nvPr>
            <p:ph idx="1"/>
          </p:nvPr>
        </p:nvSpPr>
        <p:spPr>
          <a:xfrm>
            <a:off x="304800" y="4648200"/>
            <a:ext cx="8680450" cy="1430338"/>
          </a:xfrm>
        </p:spPr>
        <p:txBody>
          <a:bodyPr>
            <a:normAutofit/>
          </a:bodyPr>
          <a:lstStyle/>
          <a:p>
            <a:pPr algn="ctr"/>
            <a:r>
              <a:rPr lang="ru-RU" sz="4400" b="1" i="1" dirty="0" smtClean="0">
                <a:solidFill>
                  <a:srgbClr val="002060"/>
                </a:solidFill>
              </a:rPr>
              <a:t>(неприкосновенность жилища)</a:t>
            </a:r>
            <a:endParaRPr lang="ru-RU" sz="4400" b="1" i="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 y="0"/>
            <a:ext cx="8686800" cy="5867400"/>
          </a:xfrm>
        </p:spPr>
        <p:txBody>
          <a:bodyPr>
            <a:normAutofit fontScale="90000"/>
          </a:bodyPr>
          <a:lstStyle/>
          <a:p>
            <a:pPr algn="just"/>
            <a:r>
              <a:rPr lang="ru-RU" sz="3200" dirty="0" smtClean="0">
                <a:solidFill>
                  <a:srgbClr val="FF9900"/>
                </a:solidFill>
                <a:latin typeface="+mn-lt"/>
              </a:rPr>
              <a:t>Известную актрису (назовем ее Надеждой Прекрасной) задержали в магазине за кражу золотых изделий. Все документы по делу вместе с обвинительным заключением были переданы в суд. Данным делом сразу заинтересовались пресса и телевидение. На судебном заседании присутствовала толпа журналистов. Судья давал интервью газетам, радио и телекомпаниям, называя Надежду Прекрасную преступницей и обещая вынести ей суровое наказание, которое станет предупреждением для тех, кто ворует в магазинах.</a:t>
            </a:r>
            <a:endParaRPr lang="ru-RU" sz="3200" dirty="0">
              <a:solidFill>
                <a:srgbClr val="FF9900"/>
              </a:solidFill>
              <a:latin typeface="+mn-lt"/>
            </a:endParaRPr>
          </a:p>
        </p:txBody>
      </p:sp>
      <p:sp>
        <p:nvSpPr>
          <p:cNvPr id="3" name="Содержимое 2"/>
          <p:cNvSpPr>
            <a:spLocks noGrp="1"/>
          </p:cNvSpPr>
          <p:nvPr>
            <p:ph idx="1"/>
          </p:nvPr>
        </p:nvSpPr>
        <p:spPr>
          <a:xfrm>
            <a:off x="0" y="5943600"/>
            <a:ext cx="9144000" cy="914400"/>
          </a:xfrm>
        </p:spPr>
        <p:txBody>
          <a:bodyPr>
            <a:noAutofit/>
          </a:bodyPr>
          <a:lstStyle/>
          <a:p>
            <a:pPr algn="ctr"/>
            <a:r>
              <a:rPr lang="ru-RU" sz="2400" b="1" i="1" dirty="0" smtClean="0">
                <a:solidFill>
                  <a:srgbClr val="FF0000"/>
                </a:solidFill>
              </a:rPr>
              <a:t>Было ли нарушено право на справедливое ведение процесса?</a:t>
            </a:r>
          </a:p>
          <a:p>
            <a:pPr algn="ctr"/>
            <a:r>
              <a:rPr lang="ru-RU" sz="2400" b="1" i="1" dirty="0" smtClean="0">
                <a:solidFill>
                  <a:srgbClr val="FF0000"/>
                </a:solidFill>
              </a:rPr>
              <a:t>Свой ответ поясните.</a:t>
            </a:r>
            <a:endParaRPr lang="ru-RU" sz="2400" b="1" i="1" dirty="0">
              <a:solidFill>
                <a:srgbClr val="FF0000"/>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1" y="0"/>
            <a:ext cx="8299450" cy="1219200"/>
          </a:xfrm>
        </p:spPr>
        <p:txBody>
          <a:bodyPr/>
          <a:lstStyle/>
          <a:p>
            <a:pPr algn="l"/>
            <a:r>
              <a:rPr lang="ru-RU" b="1" i="1" u="sng" dirty="0" smtClean="0">
                <a:solidFill>
                  <a:srgbClr val="FF0000"/>
                </a:solidFill>
              </a:rPr>
              <a:t>Ответ:</a:t>
            </a:r>
            <a:endParaRPr lang="ru-RU" u="sng" dirty="0">
              <a:solidFill>
                <a:srgbClr val="FF0000"/>
              </a:solidFill>
            </a:endParaRPr>
          </a:p>
        </p:txBody>
      </p:sp>
      <p:sp>
        <p:nvSpPr>
          <p:cNvPr id="3" name="Содержимое 2"/>
          <p:cNvSpPr>
            <a:spLocks noGrp="1"/>
          </p:cNvSpPr>
          <p:nvPr>
            <p:ph idx="1"/>
          </p:nvPr>
        </p:nvSpPr>
        <p:spPr>
          <a:xfrm>
            <a:off x="304800" y="1295399"/>
            <a:ext cx="8534400" cy="4783139"/>
          </a:xfrm>
        </p:spPr>
        <p:txBody>
          <a:bodyPr>
            <a:normAutofit/>
          </a:bodyPr>
          <a:lstStyle/>
          <a:p>
            <a:pPr algn="just"/>
            <a:r>
              <a:rPr lang="ru-RU" sz="3600" b="1" i="1" dirty="0" smtClean="0">
                <a:solidFill>
                  <a:srgbClr val="FFC000"/>
                </a:solidFill>
              </a:rPr>
              <a:t>в данном случае был нарушен принцип презумпции невиновности. Поскольку обвиняемая считается невиновной до тех пор, пока суд не вынесет решение об обратном, судья не имел право до оглашения приговора называть ее преступницей</a:t>
            </a:r>
            <a:endParaRPr lang="ru-RU" sz="3600" b="1" i="1" dirty="0">
              <a:solidFill>
                <a:srgbClr val="FFC000"/>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bg>
      <p:bgPr>
        <a:gradFill>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27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221162"/>
          </a:xfrm>
        </p:spPr>
        <p:txBody>
          <a:bodyPr>
            <a:noAutofit/>
          </a:bodyPr>
          <a:lstStyle/>
          <a:p>
            <a:pPr algn="just"/>
            <a:r>
              <a:rPr lang="ru-RU" sz="3600" dirty="0" smtClean="0">
                <a:solidFill>
                  <a:schemeClr val="bg1"/>
                </a:solidFill>
                <a:effectLst/>
                <a:latin typeface="+mn-lt"/>
              </a:rPr>
              <a:t>Пятнадцатилетний Павел не верил в Бога. А его родители считали, что каждый должен ходить в церковь, молиться и знать Библию. Родители заставляли Павла ходить в воскресную школу при церкви, </a:t>
            </a:r>
            <a:r>
              <a:rPr lang="ru-RU" sz="3600" dirty="0" err="1" smtClean="0">
                <a:solidFill>
                  <a:schemeClr val="bg1"/>
                </a:solidFill>
                <a:effectLst/>
                <a:latin typeface="+mn-lt"/>
              </a:rPr>
              <a:t>несмотя</a:t>
            </a:r>
            <a:r>
              <a:rPr lang="ru-RU" sz="3600" dirty="0" smtClean="0">
                <a:solidFill>
                  <a:schemeClr val="bg1"/>
                </a:solidFill>
                <a:effectLst/>
                <a:latin typeface="+mn-lt"/>
              </a:rPr>
              <a:t> на то, что ребенок этого не хотел.</a:t>
            </a:r>
            <a:endParaRPr lang="ru-RU" sz="3600" dirty="0">
              <a:solidFill>
                <a:schemeClr val="bg1"/>
              </a:solidFill>
              <a:effectLst/>
              <a:latin typeface="+mn-lt"/>
            </a:endParaRPr>
          </a:p>
        </p:txBody>
      </p:sp>
      <p:sp>
        <p:nvSpPr>
          <p:cNvPr id="3" name="Содержимое 2"/>
          <p:cNvSpPr>
            <a:spLocks noGrp="1"/>
          </p:cNvSpPr>
          <p:nvPr>
            <p:ph idx="1"/>
          </p:nvPr>
        </p:nvSpPr>
        <p:spPr>
          <a:xfrm>
            <a:off x="0" y="5029200"/>
            <a:ext cx="9144000" cy="1280160"/>
          </a:xfrm>
        </p:spPr>
        <p:txBody>
          <a:bodyPr>
            <a:noAutofit/>
          </a:bodyPr>
          <a:lstStyle/>
          <a:p>
            <a:pPr algn="ctr"/>
            <a:r>
              <a:rPr lang="ru-RU" b="1" i="1" dirty="0" smtClean="0">
                <a:solidFill>
                  <a:srgbClr val="FF0000"/>
                </a:solidFill>
              </a:rPr>
              <a:t>Были ли в данном случае нарушены права человека? </a:t>
            </a:r>
          </a:p>
          <a:p>
            <a:pPr algn="ctr"/>
            <a:r>
              <a:rPr lang="ru-RU" b="1" i="1" dirty="0" smtClean="0">
                <a:solidFill>
                  <a:srgbClr val="FF0000"/>
                </a:solidFill>
              </a:rPr>
              <a:t>Свой ответ поясните.</a:t>
            </a:r>
            <a:endParaRPr lang="ru-RU" b="1" i="1" dirty="0">
              <a:solidFill>
                <a:srgbClr val="FF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5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2362200"/>
            <a:ext cx="8229600" cy="1447800"/>
          </a:xfrm>
        </p:spPr>
        <p:txBody>
          <a:bodyPr>
            <a:noAutofit/>
          </a:bodyPr>
          <a:lstStyle/>
          <a:p>
            <a:pPr algn="ctr" eaLnBrk="1" fontAlgn="auto" hangingPunct="1">
              <a:spcAft>
                <a:spcPts val="0"/>
              </a:spcAft>
              <a:defRPr/>
            </a:pPr>
            <a:r>
              <a:rPr lang="ru-RU" sz="8800" dirty="0" smtClean="0">
                <a:solidFill>
                  <a:schemeClr val="bg1"/>
                </a:solidFill>
                <a:latin typeface="Times New Roman" pitchFamily="18" charset="0"/>
                <a:cs typeface="Times New Roman" pitchFamily="18" charset="0"/>
              </a:rPr>
              <a:t>ВИКТОРИНА</a:t>
            </a:r>
            <a:endParaRPr lang="ru-RU" sz="8800"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gradFill>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27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1143000"/>
          </a:xfrm>
        </p:spPr>
        <p:txBody>
          <a:bodyPr/>
          <a:lstStyle/>
          <a:p>
            <a:pPr algn="l"/>
            <a:r>
              <a:rPr lang="ru-RU" u="sng" dirty="0" smtClean="0">
                <a:solidFill>
                  <a:srgbClr val="FF0000"/>
                </a:solidFill>
                <a:effectLst/>
                <a:latin typeface="+mn-lt"/>
              </a:rPr>
              <a:t>Ответ:</a:t>
            </a:r>
            <a:endParaRPr lang="ru-RU" u="sng" dirty="0">
              <a:solidFill>
                <a:srgbClr val="FF0000"/>
              </a:solidFill>
              <a:effectLst/>
              <a:latin typeface="+mn-lt"/>
            </a:endParaRPr>
          </a:p>
        </p:txBody>
      </p:sp>
      <p:sp>
        <p:nvSpPr>
          <p:cNvPr id="3" name="Содержимое 2"/>
          <p:cNvSpPr>
            <a:spLocks noGrp="1"/>
          </p:cNvSpPr>
          <p:nvPr>
            <p:ph idx="1"/>
          </p:nvPr>
        </p:nvSpPr>
        <p:spPr>
          <a:xfrm>
            <a:off x="0" y="1371600"/>
            <a:ext cx="8686800" cy="4937760"/>
          </a:xfrm>
        </p:spPr>
        <p:txBody>
          <a:bodyPr>
            <a:normAutofit/>
          </a:bodyPr>
          <a:lstStyle/>
          <a:p>
            <a:pPr algn="just"/>
            <a:r>
              <a:rPr lang="ru-RU" sz="3200" b="1" i="1" dirty="0" smtClean="0">
                <a:solidFill>
                  <a:schemeClr val="bg1"/>
                </a:solidFill>
              </a:rPr>
              <a:t>В данном случае нет ограничения или нарушения прав человека. Правом на свободу выбора религии обладают только взрослые. Государство уважает права родителей на создание условий для религиозного воспитания. Павел должен будет ходить на занятия в воскресную школу до своего 16-летия, т.е. пока он находится под опекой родителей.</a:t>
            </a:r>
            <a:endParaRPr lang="ru-RU" sz="3200" b="1" i="1" dirty="0">
              <a:solidFill>
                <a:schemeClr val="bg1"/>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90600"/>
            <a:ext cx="8229600" cy="5318760"/>
          </a:xfrm>
        </p:spPr>
        <p:txBody>
          <a:bodyPr>
            <a:normAutofit/>
          </a:bodyPr>
          <a:lstStyle/>
          <a:p>
            <a:pPr>
              <a:buFont typeface="Wingdings" pitchFamily="2" charset="2"/>
              <a:buChar char="Ø"/>
            </a:pPr>
            <a:r>
              <a:rPr lang="ru-RU" sz="4000" b="1" i="1" u="sng" dirty="0" smtClean="0">
                <a:solidFill>
                  <a:schemeClr val="bg1"/>
                </a:solidFill>
              </a:rPr>
              <a:t>«Право» </a:t>
            </a:r>
            <a:r>
              <a:rPr lang="ru-RU" sz="4000" i="1" dirty="0" smtClean="0">
                <a:solidFill>
                  <a:schemeClr val="bg1"/>
                </a:solidFill>
              </a:rPr>
              <a:t>- это то, что государство гарантирует дать своим гражданам, а вот </a:t>
            </a:r>
            <a:r>
              <a:rPr lang="ru-RU" sz="4000" b="1" i="1" u="sng" dirty="0" smtClean="0">
                <a:solidFill>
                  <a:schemeClr val="bg1"/>
                </a:solidFill>
              </a:rPr>
              <a:t>«обязанность», </a:t>
            </a:r>
            <a:r>
              <a:rPr lang="ru-RU" sz="4000" i="1" dirty="0" smtClean="0">
                <a:solidFill>
                  <a:schemeClr val="bg1"/>
                </a:solidFill>
              </a:rPr>
              <a:t>наоборот, - это то, что граждане гарантируют дать своему государству. </a:t>
            </a:r>
          </a:p>
          <a:p>
            <a:pPr algn="ctr">
              <a:buFont typeface="Wingdings" pitchFamily="2" charset="2"/>
              <a:buChar char="Ø"/>
            </a:pPr>
            <a:r>
              <a:rPr lang="ru-RU" sz="4000" i="1" dirty="0" smtClean="0">
                <a:solidFill>
                  <a:schemeClr val="bg1"/>
                </a:solidFill>
              </a:rPr>
              <a:t>В этом и состоит их различие.</a:t>
            </a:r>
            <a:endParaRPr lang="ru-RU" sz="4000" i="1" dirty="0">
              <a:solidFill>
                <a:schemeClr val="bg1"/>
              </a:solidFil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800000"/>
        </a:solidFill>
        <a:effectLst/>
      </p:bgPr>
    </p:bg>
    <p:spTree>
      <p:nvGrpSpPr>
        <p:cNvPr id="1" name=""/>
        <p:cNvGrpSpPr/>
        <p:nvPr/>
      </p:nvGrpSpPr>
      <p:grpSpPr>
        <a:xfrm>
          <a:off x="0" y="0"/>
          <a:ext cx="0" cy="0"/>
          <a:chOff x="0" y="0"/>
          <a:chExt cx="0" cy="0"/>
        </a:xfrm>
      </p:grpSpPr>
      <p:graphicFrame>
        <p:nvGraphicFramePr>
          <p:cNvPr id="4124" name="Group 28"/>
          <p:cNvGraphicFramePr>
            <a:graphicFrameLocks noGrp="1"/>
          </p:cNvGraphicFramePr>
          <p:nvPr>
            <p:ph/>
          </p:nvPr>
        </p:nvGraphicFramePr>
        <p:xfrm>
          <a:off x="457200" y="277813"/>
          <a:ext cx="8229600" cy="5891086"/>
        </p:xfrm>
        <a:graphic>
          <a:graphicData uri="http://schemas.openxmlformats.org/drawingml/2006/table">
            <a:tbl>
              <a:tblPr/>
              <a:tblGrid>
                <a:gridCol w="4906963"/>
                <a:gridCol w="3322637"/>
              </a:tblGrid>
              <a:tr h="6302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000" b="1" i="0" u="none" strike="noStrike" cap="none" normalizeH="0" baseline="0" dirty="0" smtClean="0">
                          <a:ln>
                            <a:noFill/>
                          </a:ln>
                          <a:solidFill>
                            <a:schemeClr val="tx1"/>
                          </a:solidFill>
                          <a:effectLst>
                            <a:outerShdw blurRad="38100" dist="38100" dir="2700000" algn="tl">
                              <a:srgbClr val="000000"/>
                            </a:outerShdw>
                          </a:effectLst>
                          <a:latin typeface="Arial" charset="0"/>
                        </a:rPr>
                        <a:t>Права и свободы граждан</a:t>
                      </a:r>
                      <a:r>
                        <a:rPr kumimoji="0" lang="ru-RU" sz="2000" b="0" i="0" u="none" strike="noStrike" cap="none" normalizeH="0" baseline="0" dirty="0" smtClean="0">
                          <a:ln>
                            <a:noFill/>
                          </a:ln>
                          <a:solidFill>
                            <a:schemeClr val="tx1"/>
                          </a:solidFill>
                          <a:effectLst>
                            <a:outerShdw blurRad="38100" dist="38100" dir="2700000" algn="tl">
                              <a:srgbClr val="000000"/>
                            </a:outerShdw>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ru-RU" sz="2000" b="1" i="0" u="none" strike="noStrike" cap="none" normalizeH="0" baseline="0" dirty="0" smtClean="0">
                          <a:ln>
                            <a:noFill/>
                          </a:ln>
                          <a:solidFill>
                            <a:schemeClr val="tx1"/>
                          </a:solidFill>
                          <a:effectLst>
                            <a:outerShdw blurRad="38100" dist="38100" dir="2700000" algn="tl">
                              <a:srgbClr val="000000"/>
                            </a:outerShdw>
                          </a:effectLst>
                          <a:latin typeface="Arial" charset="0"/>
                        </a:rPr>
                        <a:t>Обязанности граждан</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257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Blip>
                          <a:blip r:embed="rId2"/>
                        </a:buBlip>
                        <a:tabLst/>
                      </a:pPr>
                      <a:r>
                        <a:rPr kumimoji="0" lang="ru-RU" sz="1600" b="0" i="0" u="none" strike="noStrike" cap="none" normalizeH="0" baseline="0" smtClean="0">
                          <a:ln>
                            <a:noFill/>
                          </a:ln>
                          <a:solidFill>
                            <a:schemeClr val="tx1"/>
                          </a:solidFill>
                          <a:effectLst>
                            <a:outerShdw blurRad="38100" dist="38100" dir="2700000" algn="tl">
                              <a:srgbClr val="000000"/>
                            </a:outerShdw>
                          </a:effectLst>
                          <a:latin typeface="Arial" charset="0"/>
                        </a:rPr>
                        <a:t>право избирать и быть избранным, </a:t>
                      </a:r>
                    </a:p>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Blip>
                          <a:blip r:embed="rId2"/>
                        </a:buBlip>
                        <a:tabLst/>
                      </a:pPr>
                      <a:r>
                        <a:rPr kumimoji="0" lang="ru-RU" sz="1600" b="0" i="0" u="none" strike="noStrike" cap="none" normalizeH="0" baseline="0" smtClean="0">
                          <a:ln>
                            <a:noFill/>
                          </a:ln>
                          <a:solidFill>
                            <a:schemeClr val="tx1"/>
                          </a:solidFill>
                          <a:effectLst>
                            <a:outerShdw blurRad="38100" dist="38100" dir="2700000" algn="tl">
                              <a:srgbClr val="000000"/>
                            </a:outerShdw>
                          </a:effectLst>
                          <a:latin typeface="Arial" charset="0"/>
                        </a:rPr>
                        <a:t>равенство прав и свобод,</a:t>
                      </a:r>
                    </a:p>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Blip>
                          <a:blip r:embed="rId2"/>
                        </a:buBlip>
                        <a:tabLst/>
                      </a:pPr>
                      <a:r>
                        <a:rPr kumimoji="0" lang="ru-RU" sz="1600" b="0" i="0" u="none" strike="noStrike" cap="none" normalizeH="0" baseline="0" smtClean="0">
                          <a:ln>
                            <a:noFill/>
                          </a:ln>
                          <a:solidFill>
                            <a:schemeClr val="tx1"/>
                          </a:solidFill>
                          <a:effectLst>
                            <a:outerShdw blurRad="38100" dist="38100" dir="2700000" algn="tl">
                              <a:srgbClr val="000000"/>
                            </a:outerShdw>
                          </a:effectLst>
                          <a:latin typeface="Arial" charset="0"/>
                        </a:rPr>
                        <a:t>право на жизнь,</a:t>
                      </a:r>
                    </a:p>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Blip>
                          <a:blip r:embed="rId2"/>
                        </a:buBlip>
                        <a:tabLst/>
                      </a:pPr>
                      <a:r>
                        <a:rPr kumimoji="0" lang="ru-RU" sz="1600" b="0" i="0" u="none" strike="noStrike" cap="none" normalizeH="0" baseline="0" smtClean="0">
                          <a:ln>
                            <a:noFill/>
                          </a:ln>
                          <a:solidFill>
                            <a:schemeClr val="tx1"/>
                          </a:solidFill>
                          <a:effectLst>
                            <a:outerShdw blurRad="38100" dist="38100" dir="2700000" algn="tl">
                              <a:srgbClr val="000000"/>
                            </a:outerShdw>
                          </a:effectLst>
                          <a:latin typeface="Arial" charset="0"/>
                        </a:rPr>
                        <a:t>право на личную неприкосновенность, </a:t>
                      </a:r>
                    </a:p>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Blip>
                          <a:blip r:embed="rId2"/>
                        </a:buBlip>
                        <a:tabLst/>
                      </a:pPr>
                      <a:r>
                        <a:rPr kumimoji="0" lang="ru-RU" sz="1600" b="0" i="0" u="none" strike="noStrike" cap="none" normalizeH="0" baseline="0" smtClean="0">
                          <a:ln>
                            <a:noFill/>
                          </a:ln>
                          <a:solidFill>
                            <a:schemeClr val="tx1"/>
                          </a:solidFill>
                          <a:effectLst>
                            <a:outerShdw blurRad="38100" dist="38100" dir="2700000" algn="tl">
                              <a:srgbClr val="000000"/>
                            </a:outerShdw>
                          </a:effectLst>
                          <a:latin typeface="Arial" charset="0"/>
                        </a:rPr>
                        <a:t>право на защиту своей чести и доброго имени,</a:t>
                      </a:r>
                    </a:p>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Blip>
                          <a:blip r:embed="rId2"/>
                        </a:buBlip>
                        <a:tabLst/>
                      </a:pPr>
                      <a:r>
                        <a:rPr kumimoji="0" lang="ru-RU" sz="1600" b="0" i="0" u="none" strike="noStrike" cap="none" normalizeH="0" baseline="0" smtClean="0">
                          <a:ln>
                            <a:noFill/>
                          </a:ln>
                          <a:solidFill>
                            <a:schemeClr val="tx1"/>
                          </a:solidFill>
                          <a:effectLst>
                            <a:outerShdw blurRad="38100" dist="38100" dir="2700000" algn="tl">
                              <a:srgbClr val="000000"/>
                            </a:outerShdw>
                          </a:effectLst>
                          <a:latin typeface="Arial" charset="0"/>
                        </a:rPr>
                        <a:t>право на свободное передвижение,</a:t>
                      </a:r>
                    </a:p>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Blip>
                          <a:blip r:embed="rId2"/>
                        </a:buBlip>
                        <a:tabLst/>
                      </a:pPr>
                      <a:r>
                        <a:rPr kumimoji="0" lang="ru-RU" sz="1600" b="0" i="0" u="none" strike="noStrike" cap="none" normalizeH="0" baseline="0" smtClean="0">
                          <a:ln>
                            <a:noFill/>
                          </a:ln>
                          <a:solidFill>
                            <a:schemeClr val="tx1"/>
                          </a:solidFill>
                          <a:effectLst>
                            <a:outerShdw blurRad="38100" dist="38100" dir="2700000" algn="tl">
                              <a:srgbClr val="000000"/>
                            </a:outerShdw>
                          </a:effectLst>
                          <a:latin typeface="Arial" charset="0"/>
                        </a:rPr>
                        <a:t>право на жилище и его неприкосновенность,</a:t>
                      </a:r>
                    </a:p>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Blip>
                          <a:blip r:embed="rId2"/>
                        </a:buBlip>
                        <a:tabLst/>
                      </a:pPr>
                      <a:r>
                        <a:rPr kumimoji="0" lang="ru-RU" sz="1600" b="0" i="0" u="none" strike="noStrike" cap="none" normalizeH="0" baseline="0" smtClean="0">
                          <a:ln>
                            <a:noFill/>
                          </a:ln>
                          <a:solidFill>
                            <a:schemeClr val="tx1"/>
                          </a:solidFill>
                          <a:effectLst>
                            <a:outerShdw blurRad="38100" dist="38100" dir="2700000" algn="tl">
                              <a:srgbClr val="000000"/>
                            </a:outerShdw>
                          </a:effectLst>
                          <a:latin typeface="Arial" charset="0"/>
                        </a:rPr>
                        <a:t>право на труд,</a:t>
                      </a:r>
                    </a:p>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Blip>
                          <a:blip r:embed="rId2"/>
                        </a:buBlip>
                        <a:tabLst/>
                      </a:pPr>
                      <a:r>
                        <a:rPr kumimoji="0" lang="ru-RU" sz="1600" b="0" i="0" u="none" strike="noStrike" cap="none" normalizeH="0" baseline="0" smtClean="0">
                          <a:ln>
                            <a:noFill/>
                          </a:ln>
                          <a:solidFill>
                            <a:schemeClr val="tx1"/>
                          </a:solidFill>
                          <a:effectLst>
                            <a:outerShdw blurRad="38100" dist="38100" dir="2700000" algn="tl">
                              <a:srgbClr val="000000"/>
                            </a:outerShdw>
                          </a:effectLst>
                          <a:latin typeface="Arial" charset="0"/>
                        </a:rPr>
                        <a:t>право на отдых,</a:t>
                      </a:r>
                    </a:p>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Blip>
                          <a:blip r:embed="rId2"/>
                        </a:buBlip>
                        <a:tabLst/>
                      </a:pPr>
                      <a:r>
                        <a:rPr kumimoji="0" lang="ru-RU" sz="1600" b="0" i="0" u="none" strike="noStrike" cap="none" normalizeH="0" baseline="0" smtClean="0">
                          <a:ln>
                            <a:noFill/>
                          </a:ln>
                          <a:solidFill>
                            <a:schemeClr val="tx1"/>
                          </a:solidFill>
                          <a:effectLst>
                            <a:outerShdw blurRad="38100" dist="38100" dir="2700000" algn="tl">
                              <a:srgbClr val="000000"/>
                            </a:outerShdw>
                          </a:effectLst>
                          <a:latin typeface="Arial" charset="0"/>
                        </a:rPr>
                        <a:t>право на образование,</a:t>
                      </a:r>
                    </a:p>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Blip>
                          <a:blip r:embed="rId2"/>
                        </a:buBlip>
                        <a:tabLst/>
                      </a:pPr>
                      <a:r>
                        <a:rPr kumimoji="0" lang="ru-RU" sz="1600" b="0" i="0" u="none" strike="noStrike" cap="none" normalizeH="0" baseline="0" smtClean="0">
                          <a:ln>
                            <a:noFill/>
                          </a:ln>
                          <a:solidFill>
                            <a:schemeClr val="tx1"/>
                          </a:solidFill>
                          <a:effectLst>
                            <a:outerShdw blurRad="38100" dist="38100" dir="2700000" algn="tl">
                              <a:srgbClr val="000000"/>
                            </a:outerShdw>
                          </a:effectLst>
                          <a:latin typeface="Arial" charset="0"/>
                        </a:rPr>
                        <a:t>право на охрану здоровья и медицинскую помощь,</a:t>
                      </a:r>
                    </a:p>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Blip>
                          <a:blip r:embed="rId2"/>
                        </a:buBlip>
                        <a:tabLst/>
                      </a:pPr>
                      <a:r>
                        <a:rPr kumimoji="0" lang="ru-RU" sz="1600" b="0" i="0" u="none" strike="noStrike" cap="none" normalizeH="0" baseline="0" smtClean="0">
                          <a:ln>
                            <a:noFill/>
                          </a:ln>
                          <a:solidFill>
                            <a:schemeClr val="tx1"/>
                          </a:solidFill>
                          <a:effectLst>
                            <a:outerShdw blurRad="38100" dist="38100" dir="2700000" algn="tl">
                              <a:srgbClr val="000000"/>
                            </a:outerShdw>
                          </a:effectLst>
                          <a:latin typeface="Arial" charset="0"/>
                        </a:rPr>
                        <a:t>право на получение юридической помощи, </a:t>
                      </a:r>
                    </a:p>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Blip>
                          <a:blip r:embed="rId2"/>
                        </a:buBlip>
                        <a:tabLst/>
                      </a:pPr>
                      <a:r>
                        <a:rPr kumimoji="0" lang="ru-RU" sz="1600" b="0" i="0" u="none" strike="noStrike" cap="none" normalizeH="0" baseline="0" smtClean="0">
                          <a:ln>
                            <a:noFill/>
                          </a:ln>
                          <a:solidFill>
                            <a:schemeClr val="tx1"/>
                          </a:solidFill>
                          <a:effectLst>
                            <a:outerShdw blurRad="38100" dist="38100" dir="2700000" algn="tl">
                              <a:srgbClr val="000000"/>
                            </a:outerShdw>
                          </a:effectLst>
                          <a:latin typeface="Arial" charset="0"/>
                        </a:rPr>
                        <a:t>право на получение социальной помощи,</a:t>
                      </a:r>
                    </a:p>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Blip>
                          <a:blip r:embed="rId2"/>
                        </a:buBlip>
                        <a:tabLst/>
                      </a:pPr>
                      <a:r>
                        <a:rPr kumimoji="0" lang="ru-RU" sz="1600" b="0" i="0" u="none" strike="noStrike" cap="none" normalizeH="0" baseline="0" smtClean="0">
                          <a:ln>
                            <a:noFill/>
                          </a:ln>
                          <a:solidFill>
                            <a:schemeClr val="tx1"/>
                          </a:solidFill>
                          <a:effectLst>
                            <a:outerShdw blurRad="38100" dist="38100" dir="2700000" algn="tl">
                              <a:srgbClr val="000000"/>
                            </a:outerShdw>
                          </a:effectLst>
                          <a:latin typeface="Arial" charset="0"/>
                        </a:rPr>
                        <a:t>свобода мысли и слова,</a:t>
                      </a:r>
                    </a:p>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Blip>
                          <a:blip r:embed="rId2"/>
                        </a:buBlip>
                        <a:tabLst/>
                      </a:pPr>
                      <a:r>
                        <a:rPr kumimoji="0" lang="ru-RU" sz="1600" b="0" i="0" u="none" strike="noStrike" cap="none" normalizeH="0" baseline="0" smtClean="0">
                          <a:ln>
                            <a:noFill/>
                          </a:ln>
                          <a:solidFill>
                            <a:schemeClr val="tx1"/>
                          </a:solidFill>
                          <a:effectLst>
                            <a:outerShdw blurRad="38100" dist="38100" dir="2700000" algn="tl">
                              <a:srgbClr val="000000"/>
                            </a:outerShdw>
                          </a:effectLst>
                          <a:latin typeface="Arial" charset="0"/>
                        </a:rPr>
                        <a:t>свобода совести, свобода вероисповедания,</a:t>
                      </a:r>
                    </a:p>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Blip>
                          <a:blip r:embed="rId2"/>
                        </a:buBlip>
                        <a:tabLst/>
                      </a:pPr>
                      <a:r>
                        <a:rPr kumimoji="0" lang="ru-RU" sz="1600" b="0" i="0" u="none" strike="noStrike" cap="none" normalizeH="0" baseline="0" smtClean="0">
                          <a:ln>
                            <a:noFill/>
                          </a:ln>
                          <a:solidFill>
                            <a:schemeClr val="tx1"/>
                          </a:solidFill>
                          <a:effectLst>
                            <a:outerShdw blurRad="38100" dist="38100" dir="2700000" algn="tl">
                              <a:srgbClr val="000000"/>
                            </a:outerShdw>
                          </a:effectLst>
                          <a:latin typeface="Arial" charset="0"/>
                        </a:rPr>
                        <a:t>свобода информации,</a:t>
                      </a:r>
                    </a:p>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Blip>
                          <a:blip r:embed="rId2"/>
                        </a:buBlip>
                        <a:tabLst/>
                      </a:pPr>
                      <a:r>
                        <a:rPr kumimoji="0" lang="ru-RU" sz="1600" b="0" i="0" u="none" strike="noStrike" cap="none" normalizeH="0" baseline="0" smtClean="0">
                          <a:ln>
                            <a:noFill/>
                          </a:ln>
                          <a:solidFill>
                            <a:schemeClr val="tx1"/>
                          </a:solidFill>
                          <a:effectLst>
                            <a:outerShdw blurRad="38100" dist="38100" dir="2700000" algn="tl">
                              <a:srgbClr val="000000"/>
                            </a:outerShdw>
                          </a:effectLst>
                          <a:latin typeface="Arial" charset="0"/>
                        </a:rPr>
                        <a:t>свобода творчества.</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Blip>
                          <a:blip r:embed="rId2"/>
                        </a:buBlip>
                        <a:tabLst/>
                      </a:pPr>
                      <a:r>
                        <a:rPr kumimoji="0" lang="ru-RU" sz="1800" b="0" i="0" u="none" strike="noStrike" cap="none" normalizeH="0" baseline="0" dirty="0" smtClean="0">
                          <a:ln>
                            <a:noFill/>
                          </a:ln>
                          <a:solidFill>
                            <a:schemeClr val="tx1"/>
                          </a:solidFill>
                          <a:effectLst>
                            <a:outerShdw blurRad="38100" dist="38100" dir="2700000" algn="tl">
                              <a:srgbClr val="000000"/>
                            </a:outerShdw>
                          </a:effectLst>
                          <a:latin typeface="Arial" charset="0"/>
                        </a:rPr>
                        <a:t>обязанность защищать Родину.</a:t>
                      </a:r>
                    </a:p>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Blip>
                          <a:blip r:embed="rId2"/>
                        </a:buBlip>
                        <a:tabLst/>
                      </a:pPr>
                      <a:r>
                        <a:rPr kumimoji="0" lang="ru-RU" sz="1800" b="0" i="0" u="none" strike="noStrike" cap="none" normalizeH="0" baseline="0" dirty="0" smtClean="0">
                          <a:ln>
                            <a:noFill/>
                          </a:ln>
                          <a:solidFill>
                            <a:schemeClr val="tx1"/>
                          </a:solidFill>
                          <a:effectLst>
                            <a:outerShdw blurRad="38100" dist="38100" dir="2700000" algn="tl">
                              <a:srgbClr val="000000"/>
                            </a:outerShdw>
                          </a:effectLst>
                          <a:latin typeface="Arial" charset="0"/>
                        </a:rPr>
                        <a:t>обязанность соблюдать законы,</a:t>
                      </a:r>
                    </a:p>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Blip>
                          <a:blip r:embed="rId2"/>
                        </a:buBlip>
                        <a:tabLst/>
                      </a:pPr>
                      <a:r>
                        <a:rPr kumimoji="0" lang="ru-RU" sz="1800" b="0" i="0" u="none" strike="noStrike" cap="none" normalizeH="0" baseline="0" dirty="0" smtClean="0">
                          <a:ln>
                            <a:noFill/>
                          </a:ln>
                          <a:solidFill>
                            <a:schemeClr val="tx1"/>
                          </a:solidFill>
                          <a:effectLst>
                            <a:outerShdw blurRad="38100" dist="38100" dir="2700000" algn="tl">
                              <a:srgbClr val="000000"/>
                            </a:outerShdw>
                          </a:effectLst>
                          <a:latin typeface="Arial" charset="0"/>
                        </a:rPr>
                        <a:t>обязанность сохранять природу и окружающую среду,</a:t>
                      </a:r>
                    </a:p>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Blip>
                          <a:blip r:embed="rId2"/>
                        </a:buBlip>
                        <a:tabLst/>
                      </a:pPr>
                      <a:r>
                        <a:rPr kumimoji="0" lang="ru-RU" sz="1800" b="0" i="0" u="none" strike="noStrike" cap="none" normalizeH="0" baseline="0" dirty="0" smtClean="0">
                          <a:ln>
                            <a:noFill/>
                          </a:ln>
                          <a:solidFill>
                            <a:schemeClr val="tx1"/>
                          </a:solidFill>
                          <a:effectLst>
                            <a:outerShdw blurRad="38100" dist="38100" dir="2700000" algn="tl">
                              <a:srgbClr val="000000"/>
                            </a:outerShdw>
                          </a:effectLst>
                          <a:latin typeface="Arial" charset="0"/>
                        </a:rPr>
                        <a:t>обязанность платить налоги.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135" name="Rectangle 39"/>
          <p:cNvSpPr>
            <a:spLocks noChangeArrowheads="1"/>
          </p:cNvSpPr>
          <p:nvPr/>
        </p:nvSpPr>
        <p:spPr bwMode="auto">
          <a:xfrm>
            <a:off x="0" y="6319822"/>
            <a:ext cx="9144000" cy="400110"/>
          </a:xfrm>
          <a:prstGeom prst="rect">
            <a:avLst/>
          </a:prstGeom>
          <a:noFill/>
          <a:ln w="9525">
            <a:noFill/>
            <a:miter lim="800000"/>
            <a:headEnd/>
            <a:tailEnd/>
          </a:ln>
          <a:effectLst/>
        </p:spPr>
        <p:txBody>
          <a:bodyPr wrap="square" anchor="ctr">
            <a:spAutoFit/>
          </a:bodyPr>
          <a:lstStyle/>
          <a:p>
            <a:pPr algn="ctr"/>
            <a:r>
              <a:rPr lang="ru-RU" sz="2000" b="1" dirty="0">
                <a:solidFill>
                  <a:srgbClr val="FFFF00"/>
                </a:solidFill>
              </a:rPr>
              <a:t>Забота о детях, их воспитание – равное право и обязанность родителей.</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sp>
        <p:nvSpPr>
          <p:cNvPr id="5124" name="Rectangle 4"/>
          <p:cNvSpPr>
            <a:spLocks noChangeArrowheads="1"/>
          </p:cNvSpPr>
          <p:nvPr/>
        </p:nvSpPr>
        <p:spPr bwMode="auto">
          <a:xfrm>
            <a:off x="250825" y="133865"/>
            <a:ext cx="8588376" cy="6740307"/>
          </a:xfrm>
          <a:prstGeom prst="rect">
            <a:avLst/>
          </a:prstGeom>
          <a:noFill/>
          <a:ln w="9525">
            <a:noFill/>
            <a:miter lim="800000"/>
            <a:headEnd/>
            <a:tailEnd/>
          </a:ln>
          <a:effectLst/>
        </p:spPr>
        <p:txBody>
          <a:bodyPr wrap="square" anchor="ctr">
            <a:spAutoFit/>
          </a:bodyPr>
          <a:lstStyle/>
          <a:p>
            <a:pPr algn="just"/>
            <a:r>
              <a:rPr lang="ru-RU" sz="3600" b="1" i="1" dirty="0">
                <a:solidFill>
                  <a:srgbClr val="800000"/>
                </a:solidFill>
              </a:rPr>
              <a:t>«…Знания содержания конституции недостаточно, даже в первом приближении, для понимания политических реалий страны, но это знание необходимое условие для достижения этого понимания. Из этого следует, что без ознакомления с текстом конституции государства не обойтись».</a:t>
            </a:r>
          </a:p>
          <a:p>
            <a:endParaRPr lang="ru-RU" sz="4000" b="1" i="1" dirty="0">
              <a:solidFill>
                <a:srgbClr val="800000"/>
              </a:solidFill>
            </a:endParaRPr>
          </a:p>
          <a:p>
            <a:pPr algn="r"/>
            <a:r>
              <a:rPr lang="ru-RU" sz="4000" dirty="0"/>
              <a:t>        </a:t>
            </a:r>
            <a:r>
              <a:rPr lang="ru-RU" sz="4000" dirty="0" smtClean="0"/>
              <a:t> </a:t>
            </a:r>
            <a:r>
              <a:rPr lang="ru-RU" sz="2800" dirty="0"/>
              <a:t>(</a:t>
            </a:r>
            <a:r>
              <a:rPr lang="ru-RU" sz="2800" dirty="0" err="1"/>
              <a:t>Финер</a:t>
            </a:r>
            <a:r>
              <a:rPr lang="ru-RU" sz="2800" dirty="0"/>
              <a:t> – известный исследователь</a:t>
            </a:r>
          </a:p>
          <a:p>
            <a:pPr algn="r"/>
            <a:r>
              <a:rPr lang="ru-RU" sz="2800" dirty="0"/>
              <a:t> конституций стран мира)</a:t>
            </a:r>
            <a:r>
              <a:rPr lang="ru-RU" sz="2800" dirty="0">
                <a:solidFill>
                  <a:schemeClr val="tx2"/>
                </a:solidFill>
              </a:rPr>
              <a:t>.</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sp>
        <p:nvSpPr>
          <p:cNvPr id="6148" name="Rectangle 4"/>
          <p:cNvSpPr>
            <a:spLocks noChangeArrowheads="1"/>
          </p:cNvSpPr>
          <p:nvPr/>
        </p:nvSpPr>
        <p:spPr bwMode="auto">
          <a:xfrm>
            <a:off x="304800" y="250378"/>
            <a:ext cx="8610600" cy="6001643"/>
          </a:xfrm>
          <a:prstGeom prst="rect">
            <a:avLst/>
          </a:prstGeom>
          <a:noFill/>
          <a:ln w="9525">
            <a:noFill/>
            <a:miter lim="800000"/>
            <a:headEnd/>
            <a:tailEnd/>
          </a:ln>
          <a:effectLst/>
        </p:spPr>
        <p:txBody>
          <a:bodyPr wrap="square" anchor="ctr">
            <a:spAutoFit/>
          </a:bodyPr>
          <a:lstStyle/>
          <a:p>
            <a:pPr algn="just"/>
            <a:r>
              <a:rPr lang="ru-RU" sz="3200" b="1" i="1" dirty="0">
                <a:solidFill>
                  <a:srgbClr val="800000"/>
                </a:solidFill>
              </a:rPr>
              <a:t>«Я часто задумываюсь, не слишком ли большие надежды мы возлагаем на конституции, законы, суды. Это – пустые надежды, поверьте, пустые. Свобода – в сердцах мужчин и женщин, и если она там умерла, никакая конституция не оживит ее, никакая конституция, никакой закон, никакой суд не сможет помочь ей. Пока она в сердцах людей, не нужна ей никакая конституция, никакой закон, никакой суд».</a:t>
            </a:r>
          </a:p>
          <a:p>
            <a:endParaRPr lang="ru-RU" sz="3200" b="1" i="1" dirty="0">
              <a:effectLst>
                <a:outerShdw blurRad="38100" dist="38100" dir="2700000" algn="tl">
                  <a:srgbClr val="000000"/>
                </a:outerShdw>
              </a:effectLst>
            </a:endParaRPr>
          </a:p>
          <a:p>
            <a:pPr algn="r"/>
            <a:r>
              <a:rPr lang="ru-RU" sz="2400" dirty="0"/>
              <a:t>                     </a:t>
            </a:r>
            <a:r>
              <a:rPr lang="ru-RU" sz="3200" dirty="0"/>
              <a:t>(судья </a:t>
            </a:r>
            <a:r>
              <a:rPr lang="ru-RU" sz="3200" dirty="0" err="1"/>
              <a:t>Хэнд</a:t>
            </a:r>
            <a:r>
              <a:rPr lang="ru-RU" sz="3200" dirty="0"/>
              <a:t>). </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00000"/>
            </a:gs>
            <a:gs pos="50000">
              <a:schemeClr val="accent1">
                <a:tint val="44500"/>
                <a:satMod val="160000"/>
              </a:schemeClr>
            </a:gs>
            <a:gs pos="100000">
              <a:schemeClr val="accent1">
                <a:tint val="23500"/>
                <a:satMod val="160000"/>
              </a:schemeClr>
            </a:gs>
          </a:gsLst>
          <a:lin ang="2700000" scaled="1"/>
          <a:tileRect/>
        </a:gradFill>
        <a:effectLst/>
      </p:bgPr>
    </p:bg>
    <p:spTree>
      <p:nvGrpSpPr>
        <p:cNvPr id="1" name=""/>
        <p:cNvGrpSpPr/>
        <p:nvPr/>
      </p:nvGrpSpPr>
      <p:grpSpPr>
        <a:xfrm>
          <a:off x="0" y="0"/>
          <a:ext cx="0" cy="0"/>
          <a:chOff x="0" y="0"/>
          <a:chExt cx="0" cy="0"/>
        </a:xfrm>
      </p:grpSpPr>
      <p:sp>
        <p:nvSpPr>
          <p:cNvPr id="2" name="Содержимое 1"/>
          <p:cNvSpPr>
            <a:spLocks noGrp="1"/>
          </p:cNvSpPr>
          <p:nvPr>
            <p:ph/>
          </p:nvPr>
        </p:nvSpPr>
        <p:spPr/>
        <p:txBody>
          <a:bodyPr>
            <a:normAutofit lnSpcReduction="10000"/>
          </a:bodyPr>
          <a:lstStyle/>
          <a:p>
            <a:r>
              <a:rPr lang="ru-RU" sz="4400" b="1" dirty="0" smtClean="0">
                <a:solidFill>
                  <a:schemeClr val="bg1"/>
                </a:solidFill>
              </a:rPr>
              <a:t>Вывод:</a:t>
            </a:r>
            <a:r>
              <a:rPr lang="ru-RU" dirty="0" smtClean="0">
                <a:solidFill>
                  <a:schemeClr val="bg1"/>
                </a:solidFill>
              </a:rPr>
              <a:t> </a:t>
            </a:r>
            <a:endParaRPr lang="ru-RU" sz="4000" dirty="0" smtClean="0">
              <a:solidFill>
                <a:schemeClr val="bg1"/>
              </a:solidFill>
            </a:endParaRPr>
          </a:p>
          <a:p>
            <a:r>
              <a:rPr lang="ru-RU" sz="4000" dirty="0" smtClean="0">
                <a:solidFill>
                  <a:schemeClr val="bg1"/>
                </a:solidFill>
              </a:rPr>
              <a:t>Очень важно, чтобы люди понимали необходимость конституции, верили в неё и поступали в соответствии с ней. </a:t>
            </a:r>
          </a:p>
          <a:p>
            <a:r>
              <a:rPr lang="ru-RU" sz="4000" dirty="0" smtClean="0">
                <a:solidFill>
                  <a:schemeClr val="bg1"/>
                </a:solidFill>
              </a:rPr>
              <a:t>Конституция влияет на людей, а они на неё. Конституция просвещает народ, дает ему надежду, дает силы действовать.</a:t>
            </a:r>
            <a:endParaRPr lang="ru-RU" dirty="0">
              <a:solidFill>
                <a:schemeClr val="bg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18792" name="Rectangle 8"/>
          <p:cNvSpPr>
            <a:spLocks noGrp="1" noChangeArrowheads="1"/>
          </p:cNvSpPr>
          <p:nvPr>
            <p:ph idx="1"/>
          </p:nvPr>
        </p:nvSpPr>
        <p:spPr>
          <a:xfrm>
            <a:off x="457200" y="1295400"/>
            <a:ext cx="8305800" cy="4783138"/>
          </a:xfrm>
        </p:spPr>
        <p:txBody>
          <a:bodyPr/>
          <a:lstStyle/>
          <a:p>
            <a:pPr eaLnBrk="1" hangingPunct="1"/>
            <a:r>
              <a:rPr lang="ru-RU" sz="2800" b="1" dirty="0" smtClean="0">
                <a:solidFill>
                  <a:schemeClr val="bg1"/>
                </a:solidFill>
              </a:rPr>
              <a:t>Сколько разделов в Конституции Российской Федерации? </a:t>
            </a:r>
          </a:p>
          <a:p>
            <a:pPr eaLnBrk="1" hangingPunct="1"/>
            <a:endParaRPr lang="ru-RU" sz="2800" b="1" dirty="0" smtClean="0"/>
          </a:p>
          <a:p>
            <a:pPr eaLnBrk="1" hangingPunct="1"/>
            <a:endParaRPr lang="ru-RU" sz="2800" dirty="0" smtClean="0"/>
          </a:p>
          <a:p>
            <a:pPr algn="r" eaLnBrk="1" hangingPunct="1"/>
            <a:r>
              <a:rPr lang="ru-RU" sz="2800" dirty="0" smtClean="0"/>
              <a:t>ответ</a:t>
            </a:r>
          </a:p>
        </p:txBody>
      </p:sp>
      <p:sp>
        <p:nvSpPr>
          <p:cNvPr id="118793" name="AutoShape 9"/>
          <p:cNvSpPr>
            <a:spLocks noChangeArrowheads="1"/>
          </p:cNvSpPr>
          <p:nvPr/>
        </p:nvSpPr>
        <p:spPr bwMode="auto">
          <a:xfrm>
            <a:off x="4876800" y="4191000"/>
            <a:ext cx="2057400" cy="1143000"/>
          </a:xfrm>
          <a:prstGeom prst="cloudCallout">
            <a:avLst>
              <a:gd name="adj1" fmla="val 67875"/>
              <a:gd name="adj2" fmla="val -78838"/>
            </a:avLst>
          </a:prstGeom>
          <a:solidFill>
            <a:srgbClr val="66FF66"/>
          </a:solidFill>
          <a:ln w="9525">
            <a:solidFill>
              <a:schemeClr val="tx1"/>
            </a:solidFill>
            <a:round/>
            <a:headEnd/>
            <a:tailEnd/>
          </a:ln>
        </p:spPr>
        <p:txBody>
          <a:bodyPr/>
          <a:lstStyle/>
          <a:p>
            <a:pPr algn="ctr"/>
            <a:r>
              <a:rPr lang="ru-RU" sz="2400" dirty="0">
                <a:solidFill>
                  <a:schemeClr val="bg1"/>
                </a:solidFill>
              </a:rPr>
              <a:t>два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18792">
                                            <p:txEl>
                                              <p:pRg st="3" end="3"/>
                                            </p:txEl>
                                          </p:spTgt>
                                        </p:tgtEl>
                                        <p:attrNameLst>
                                          <p:attrName>style.visibility</p:attrName>
                                        </p:attrNameLst>
                                      </p:cBhvr>
                                      <p:to>
                                        <p:strVal val="visible"/>
                                      </p:to>
                                    </p:set>
                                    <p:anim calcmode="lin" valueType="num">
                                      <p:cBhvr>
                                        <p:cTn id="7" dur="1000" fill="hold"/>
                                        <p:tgtEl>
                                          <p:spTgt spid="118792">
                                            <p:txEl>
                                              <p:pRg st="3" end="3"/>
                                            </p:txEl>
                                          </p:spTgt>
                                        </p:tgtEl>
                                        <p:attrNameLst>
                                          <p:attrName>ppt_w</p:attrName>
                                        </p:attrNameLst>
                                      </p:cBhvr>
                                      <p:tavLst>
                                        <p:tav tm="0">
                                          <p:val>
                                            <p:fltVal val="0"/>
                                          </p:val>
                                        </p:tav>
                                        <p:tav tm="100000">
                                          <p:val>
                                            <p:strVal val="#ppt_w"/>
                                          </p:val>
                                        </p:tav>
                                      </p:tavLst>
                                    </p:anim>
                                    <p:anim calcmode="lin" valueType="num">
                                      <p:cBhvr>
                                        <p:cTn id="8" dur="1000" fill="hold"/>
                                        <p:tgtEl>
                                          <p:spTgt spid="118792">
                                            <p:txEl>
                                              <p:pRg st="3" end="3"/>
                                            </p:txEl>
                                          </p:spTgt>
                                        </p:tgtEl>
                                        <p:attrNameLst>
                                          <p:attrName>ppt_h</p:attrName>
                                        </p:attrNameLst>
                                      </p:cBhvr>
                                      <p:tavLst>
                                        <p:tav tm="0">
                                          <p:val>
                                            <p:fltVal val="0"/>
                                          </p:val>
                                        </p:tav>
                                        <p:tav tm="100000">
                                          <p:val>
                                            <p:strVal val="#ppt_h"/>
                                          </p:val>
                                        </p:tav>
                                      </p:tavLst>
                                    </p:anim>
                                    <p:anim calcmode="lin" valueType="num">
                                      <p:cBhvr>
                                        <p:cTn id="9" dur="1000" fill="hold"/>
                                        <p:tgtEl>
                                          <p:spTgt spid="118792">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18792">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1" presetClass="entr" presetSubtype="4" fill="hold" grpId="0" nodeType="clickEffect">
                                  <p:stCondLst>
                                    <p:cond delay="0"/>
                                  </p:stCondLst>
                                  <p:childTnLst>
                                    <p:set>
                                      <p:cBhvr>
                                        <p:cTn id="14" dur="1" fill="hold">
                                          <p:stCondLst>
                                            <p:cond delay="0"/>
                                          </p:stCondLst>
                                        </p:cTn>
                                        <p:tgtEl>
                                          <p:spTgt spid="118793"/>
                                        </p:tgtEl>
                                        <p:attrNameLst>
                                          <p:attrName>style.visibility</p:attrName>
                                        </p:attrNameLst>
                                      </p:cBhvr>
                                      <p:to>
                                        <p:strVal val="visible"/>
                                      </p:to>
                                    </p:set>
                                    <p:animEffect transition="in" filter="wheel(4)">
                                      <p:cBhvr>
                                        <p:cTn id="15" dur="2000"/>
                                        <p:tgtEl>
                                          <p:spTgt spid="1187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93"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40291" name="Rectangle 3"/>
          <p:cNvSpPr>
            <a:spLocks noGrp="1" noChangeArrowheads="1"/>
          </p:cNvSpPr>
          <p:nvPr>
            <p:ph type="body" idx="4294967295"/>
          </p:nvPr>
        </p:nvSpPr>
        <p:spPr>
          <a:xfrm>
            <a:off x="533400" y="1143000"/>
            <a:ext cx="8610600" cy="4935538"/>
          </a:xfrm>
        </p:spPr>
        <p:txBody>
          <a:bodyPr/>
          <a:lstStyle/>
          <a:p>
            <a:pPr eaLnBrk="1" hangingPunct="1"/>
            <a:r>
              <a:rPr lang="ru-RU" sz="2800" b="1" dirty="0" smtClean="0">
                <a:solidFill>
                  <a:schemeClr val="bg1"/>
                </a:solidFill>
              </a:rPr>
              <a:t>Сколько глав в Конституции Российской Федерации? Перечислите их.</a:t>
            </a:r>
            <a:endParaRPr lang="ru-RU" sz="2800" dirty="0" smtClean="0">
              <a:solidFill>
                <a:schemeClr val="bg1"/>
              </a:solidFill>
            </a:endParaRPr>
          </a:p>
          <a:p>
            <a:pPr algn="r" eaLnBrk="1" hangingPunct="1"/>
            <a:r>
              <a:rPr lang="ru-RU" sz="2800" dirty="0" smtClean="0"/>
              <a:t>ответ</a:t>
            </a:r>
          </a:p>
        </p:txBody>
      </p:sp>
      <p:sp>
        <p:nvSpPr>
          <p:cNvPr id="140292" name="AutoShape 4"/>
          <p:cNvSpPr>
            <a:spLocks noChangeArrowheads="1"/>
          </p:cNvSpPr>
          <p:nvPr/>
        </p:nvSpPr>
        <p:spPr bwMode="auto">
          <a:xfrm>
            <a:off x="838200" y="3048000"/>
            <a:ext cx="6858000" cy="3352800"/>
          </a:xfrm>
          <a:prstGeom prst="cloudCallout">
            <a:avLst>
              <a:gd name="adj1" fmla="val 49472"/>
              <a:gd name="adj2" fmla="val -60218"/>
            </a:avLst>
          </a:prstGeom>
          <a:solidFill>
            <a:srgbClr val="66FF66"/>
          </a:solidFill>
          <a:ln w="9525">
            <a:solidFill>
              <a:schemeClr val="tx1"/>
            </a:solidFill>
            <a:round/>
            <a:headEnd/>
            <a:tailEnd/>
          </a:ln>
        </p:spPr>
        <p:txBody>
          <a:bodyPr/>
          <a:lstStyle/>
          <a:p>
            <a:pPr algn="ctr"/>
            <a:r>
              <a:rPr lang="ru-RU" sz="2400" dirty="0">
                <a:solidFill>
                  <a:schemeClr val="bg1"/>
                </a:solidFill>
              </a:rPr>
              <a:t>девять</a:t>
            </a:r>
          </a:p>
        </p:txBody>
      </p:sp>
      <p:sp>
        <p:nvSpPr>
          <p:cNvPr id="140294" name="Text Box 6"/>
          <p:cNvSpPr txBox="1">
            <a:spLocks noChangeArrowheads="1"/>
          </p:cNvSpPr>
          <p:nvPr/>
        </p:nvSpPr>
        <p:spPr bwMode="auto">
          <a:xfrm>
            <a:off x="2590800" y="3962400"/>
            <a:ext cx="4953000" cy="2216150"/>
          </a:xfrm>
          <a:prstGeom prst="rect">
            <a:avLst/>
          </a:prstGeom>
          <a:noFill/>
          <a:ln w="9525">
            <a:noFill/>
            <a:miter lim="800000"/>
            <a:headEnd/>
            <a:tailEnd/>
          </a:ln>
          <a:effectLst/>
        </p:spPr>
        <p:txBody>
          <a:bodyPr>
            <a:spAutoFit/>
          </a:bodyPr>
          <a:lstStyle/>
          <a:p>
            <a:pPr>
              <a:defRPr/>
            </a:pPr>
            <a:r>
              <a:rPr kumimoji="0" lang="ru-RU" sz="1200" dirty="0">
                <a:solidFill>
                  <a:schemeClr val="bg1"/>
                </a:solidFill>
                <a:effectLst>
                  <a:outerShdw blurRad="38100" dist="38100" dir="2700000" algn="tl">
                    <a:srgbClr val="FFFFFF"/>
                  </a:outerShdw>
                </a:effectLst>
              </a:rPr>
              <a:t>Глава 1. Основы конституционного строя  </a:t>
            </a:r>
          </a:p>
          <a:p>
            <a:pPr>
              <a:defRPr/>
            </a:pPr>
            <a:r>
              <a:rPr kumimoji="0" lang="ru-RU" sz="1200" dirty="0">
                <a:solidFill>
                  <a:schemeClr val="bg1"/>
                </a:solidFill>
                <a:effectLst>
                  <a:outerShdw blurRad="38100" dist="38100" dir="2700000" algn="tl">
                    <a:srgbClr val="FFFFFF"/>
                  </a:outerShdw>
                </a:effectLst>
              </a:rPr>
              <a:t>Глава 2. Права и свободы человека и гражданина </a:t>
            </a:r>
          </a:p>
          <a:p>
            <a:pPr>
              <a:defRPr/>
            </a:pPr>
            <a:r>
              <a:rPr kumimoji="0" lang="ru-RU" sz="1200" dirty="0">
                <a:solidFill>
                  <a:schemeClr val="bg1"/>
                </a:solidFill>
                <a:effectLst>
                  <a:outerShdw blurRad="38100" dist="38100" dir="2700000" algn="tl">
                    <a:srgbClr val="FFFFFF"/>
                  </a:outerShdw>
                </a:effectLst>
              </a:rPr>
              <a:t>Глава 3. Федеративное устройство </a:t>
            </a:r>
          </a:p>
          <a:p>
            <a:pPr>
              <a:defRPr/>
            </a:pPr>
            <a:r>
              <a:rPr kumimoji="0" lang="ru-RU" sz="1200" dirty="0">
                <a:solidFill>
                  <a:schemeClr val="bg1"/>
                </a:solidFill>
                <a:effectLst>
                  <a:outerShdw blurRad="38100" dist="38100" dir="2700000" algn="tl">
                    <a:srgbClr val="FFFFFF"/>
                  </a:outerShdw>
                </a:effectLst>
              </a:rPr>
              <a:t>Глава 4. Президент РФ </a:t>
            </a:r>
          </a:p>
          <a:p>
            <a:pPr>
              <a:defRPr/>
            </a:pPr>
            <a:r>
              <a:rPr kumimoji="0" lang="ru-RU" sz="1200" dirty="0">
                <a:solidFill>
                  <a:schemeClr val="bg1"/>
                </a:solidFill>
                <a:effectLst>
                  <a:outerShdw blurRad="38100" dist="38100" dir="2700000" algn="tl">
                    <a:srgbClr val="FFFFFF"/>
                  </a:outerShdw>
                </a:effectLst>
              </a:rPr>
              <a:t>Глава 5. Федеральное Собрание </a:t>
            </a:r>
          </a:p>
          <a:p>
            <a:pPr>
              <a:defRPr/>
            </a:pPr>
            <a:r>
              <a:rPr kumimoji="0" lang="ru-RU" sz="1200" dirty="0">
                <a:solidFill>
                  <a:schemeClr val="bg1"/>
                </a:solidFill>
                <a:effectLst>
                  <a:outerShdw blurRad="38100" dist="38100" dir="2700000" algn="tl">
                    <a:srgbClr val="FFFFFF"/>
                  </a:outerShdw>
                </a:effectLst>
              </a:rPr>
              <a:t>Глава 6. Правительство РФ </a:t>
            </a:r>
          </a:p>
          <a:p>
            <a:pPr>
              <a:defRPr/>
            </a:pPr>
            <a:r>
              <a:rPr kumimoji="0" lang="ru-RU" sz="1200" dirty="0">
                <a:solidFill>
                  <a:schemeClr val="bg1"/>
                </a:solidFill>
                <a:effectLst>
                  <a:outerShdw blurRad="38100" dist="38100" dir="2700000" algn="tl">
                    <a:srgbClr val="FFFFFF"/>
                  </a:outerShdw>
                </a:effectLst>
              </a:rPr>
              <a:t>Глава 7. Судебная власть </a:t>
            </a:r>
          </a:p>
          <a:p>
            <a:pPr>
              <a:defRPr/>
            </a:pPr>
            <a:r>
              <a:rPr kumimoji="0" lang="ru-RU" sz="1200" dirty="0">
                <a:solidFill>
                  <a:schemeClr val="bg1"/>
                </a:solidFill>
                <a:effectLst>
                  <a:outerShdw blurRad="38100" dist="38100" dir="2700000" algn="tl">
                    <a:srgbClr val="FFFFFF"/>
                  </a:outerShdw>
                </a:effectLst>
              </a:rPr>
              <a:t>Глава 8. Местное самоуправление </a:t>
            </a:r>
          </a:p>
          <a:p>
            <a:pPr>
              <a:defRPr/>
            </a:pPr>
            <a:r>
              <a:rPr kumimoji="0" lang="ru-RU" sz="1200" dirty="0">
                <a:solidFill>
                  <a:schemeClr val="bg1"/>
                </a:solidFill>
                <a:effectLst>
                  <a:outerShdw blurRad="38100" dist="38100" dir="2700000" algn="tl">
                    <a:srgbClr val="FFFFFF"/>
                  </a:outerShdw>
                </a:effectLst>
              </a:rPr>
              <a:t>Глава 9. Конституционные поправки и пересмотр </a:t>
            </a:r>
          </a:p>
          <a:p>
            <a:pPr>
              <a:defRPr/>
            </a:pPr>
            <a:r>
              <a:rPr kumimoji="0" lang="ru-RU" sz="1200" dirty="0">
                <a:solidFill>
                  <a:schemeClr val="bg1"/>
                </a:solidFill>
                <a:effectLst>
                  <a:outerShdw blurRad="38100" dist="38100" dir="2700000" algn="tl">
                    <a:srgbClr val="FFFFFF"/>
                  </a:outerShdw>
                </a:effectLst>
              </a:rPr>
              <a:t>              Конституции </a:t>
            </a:r>
          </a:p>
          <a:p>
            <a:pPr>
              <a:spcBef>
                <a:spcPct val="50000"/>
              </a:spcBef>
              <a:defRPr/>
            </a:pPr>
            <a:endParaRPr lang="ru-RU"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40291">
                                            <p:txEl>
                                              <p:pRg st="1" end="1"/>
                                            </p:txEl>
                                          </p:spTgt>
                                        </p:tgtEl>
                                        <p:attrNameLst>
                                          <p:attrName>style.visibility</p:attrName>
                                        </p:attrNameLst>
                                      </p:cBhvr>
                                      <p:to>
                                        <p:strVal val="visible"/>
                                      </p:to>
                                    </p:set>
                                    <p:anim calcmode="lin" valueType="num">
                                      <p:cBhvr>
                                        <p:cTn id="7" dur="1000" fill="hold"/>
                                        <p:tgtEl>
                                          <p:spTgt spid="140291">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140291">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140291">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40291">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1" presetClass="entr" presetSubtype="4" fill="hold" grpId="0" nodeType="clickEffect">
                                  <p:stCondLst>
                                    <p:cond delay="0"/>
                                  </p:stCondLst>
                                  <p:childTnLst>
                                    <p:set>
                                      <p:cBhvr>
                                        <p:cTn id="14" dur="1" fill="hold">
                                          <p:stCondLst>
                                            <p:cond delay="0"/>
                                          </p:stCondLst>
                                        </p:cTn>
                                        <p:tgtEl>
                                          <p:spTgt spid="140292"/>
                                        </p:tgtEl>
                                        <p:attrNameLst>
                                          <p:attrName>style.visibility</p:attrName>
                                        </p:attrNameLst>
                                      </p:cBhvr>
                                      <p:to>
                                        <p:strVal val="visible"/>
                                      </p:to>
                                    </p:set>
                                    <p:animEffect transition="in" filter="wheel(4)">
                                      <p:cBhvr>
                                        <p:cTn id="15" dur="2000"/>
                                        <p:tgtEl>
                                          <p:spTgt spid="140292"/>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140294">
                                            <p:txEl>
                                              <p:pRg st="0" end="0"/>
                                            </p:txEl>
                                          </p:spTgt>
                                        </p:tgtEl>
                                        <p:attrNameLst>
                                          <p:attrName>style.visibility</p:attrName>
                                        </p:attrNameLst>
                                      </p:cBhvr>
                                      <p:to>
                                        <p:strVal val="visible"/>
                                      </p:to>
                                    </p:set>
                                    <p:animEffect transition="in" filter="blinds(horizontal)">
                                      <p:cBhvr>
                                        <p:cTn id="20" dur="500"/>
                                        <p:tgtEl>
                                          <p:spTgt spid="140294">
                                            <p:txEl>
                                              <p:pRg st="0" end="0"/>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140294">
                                            <p:txEl>
                                              <p:pRg st="1" end="1"/>
                                            </p:txEl>
                                          </p:spTgt>
                                        </p:tgtEl>
                                        <p:attrNameLst>
                                          <p:attrName>style.visibility</p:attrName>
                                        </p:attrNameLst>
                                      </p:cBhvr>
                                      <p:to>
                                        <p:strVal val="visible"/>
                                      </p:to>
                                    </p:set>
                                    <p:animEffect transition="in" filter="blinds(horizontal)">
                                      <p:cBhvr>
                                        <p:cTn id="23" dur="500"/>
                                        <p:tgtEl>
                                          <p:spTgt spid="140294">
                                            <p:txEl>
                                              <p:pRg st="1" end="1"/>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140294">
                                            <p:txEl>
                                              <p:pRg st="2" end="2"/>
                                            </p:txEl>
                                          </p:spTgt>
                                        </p:tgtEl>
                                        <p:attrNameLst>
                                          <p:attrName>style.visibility</p:attrName>
                                        </p:attrNameLst>
                                      </p:cBhvr>
                                      <p:to>
                                        <p:strVal val="visible"/>
                                      </p:to>
                                    </p:set>
                                    <p:animEffect transition="in" filter="blinds(horizontal)">
                                      <p:cBhvr>
                                        <p:cTn id="26" dur="500"/>
                                        <p:tgtEl>
                                          <p:spTgt spid="140294">
                                            <p:txEl>
                                              <p:pRg st="2" end="2"/>
                                            </p:txEl>
                                          </p:spTgt>
                                        </p:tgtEl>
                                      </p:cBhvr>
                                    </p:animEffect>
                                  </p:childTnLst>
                                </p:cTn>
                              </p:par>
                              <p:par>
                                <p:cTn id="27" presetID="3" presetClass="entr" presetSubtype="10" fill="hold" nodeType="withEffect">
                                  <p:stCondLst>
                                    <p:cond delay="0"/>
                                  </p:stCondLst>
                                  <p:childTnLst>
                                    <p:set>
                                      <p:cBhvr>
                                        <p:cTn id="28" dur="1" fill="hold">
                                          <p:stCondLst>
                                            <p:cond delay="0"/>
                                          </p:stCondLst>
                                        </p:cTn>
                                        <p:tgtEl>
                                          <p:spTgt spid="140294">
                                            <p:txEl>
                                              <p:pRg st="3" end="3"/>
                                            </p:txEl>
                                          </p:spTgt>
                                        </p:tgtEl>
                                        <p:attrNameLst>
                                          <p:attrName>style.visibility</p:attrName>
                                        </p:attrNameLst>
                                      </p:cBhvr>
                                      <p:to>
                                        <p:strVal val="visible"/>
                                      </p:to>
                                    </p:set>
                                    <p:animEffect transition="in" filter="blinds(horizontal)">
                                      <p:cBhvr>
                                        <p:cTn id="29" dur="500"/>
                                        <p:tgtEl>
                                          <p:spTgt spid="140294">
                                            <p:txEl>
                                              <p:pRg st="3" end="3"/>
                                            </p:txEl>
                                          </p:spTgt>
                                        </p:tgtEl>
                                      </p:cBhvr>
                                    </p:animEffect>
                                  </p:childTnLst>
                                </p:cTn>
                              </p:par>
                              <p:par>
                                <p:cTn id="30" presetID="3" presetClass="entr" presetSubtype="10" fill="hold" nodeType="withEffect">
                                  <p:stCondLst>
                                    <p:cond delay="0"/>
                                  </p:stCondLst>
                                  <p:childTnLst>
                                    <p:set>
                                      <p:cBhvr>
                                        <p:cTn id="31" dur="1" fill="hold">
                                          <p:stCondLst>
                                            <p:cond delay="0"/>
                                          </p:stCondLst>
                                        </p:cTn>
                                        <p:tgtEl>
                                          <p:spTgt spid="140294">
                                            <p:txEl>
                                              <p:pRg st="4" end="4"/>
                                            </p:txEl>
                                          </p:spTgt>
                                        </p:tgtEl>
                                        <p:attrNameLst>
                                          <p:attrName>style.visibility</p:attrName>
                                        </p:attrNameLst>
                                      </p:cBhvr>
                                      <p:to>
                                        <p:strVal val="visible"/>
                                      </p:to>
                                    </p:set>
                                    <p:animEffect transition="in" filter="blinds(horizontal)">
                                      <p:cBhvr>
                                        <p:cTn id="32" dur="500"/>
                                        <p:tgtEl>
                                          <p:spTgt spid="140294">
                                            <p:txEl>
                                              <p:pRg st="4" end="4"/>
                                            </p:txEl>
                                          </p:spTgt>
                                        </p:tgtEl>
                                      </p:cBhvr>
                                    </p:animEffect>
                                  </p:childTnLst>
                                </p:cTn>
                              </p:par>
                              <p:par>
                                <p:cTn id="33" presetID="3" presetClass="entr" presetSubtype="10" fill="hold" nodeType="withEffect">
                                  <p:stCondLst>
                                    <p:cond delay="0"/>
                                  </p:stCondLst>
                                  <p:childTnLst>
                                    <p:set>
                                      <p:cBhvr>
                                        <p:cTn id="34" dur="1" fill="hold">
                                          <p:stCondLst>
                                            <p:cond delay="0"/>
                                          </p:stCondLst>
                                        </p:cTn>
                                        <p:tgtEl>
                                          <p:spTgt spid="140294">
                                            <p:txEl>
                                              <p:pRg st="5" end="5"/>
                                            </p:txEl>
                                          </p:spTgt>
                                        </p:tgtEl>
                                        <p:attrNameLst>
                                          <p:attrName>style.visibility</p:attrName>
                                        </p:attrNameLst>
                                      </p:cBhvr>
                                      <p:to>
                                        <p:strVal val="visible"/>
                                      </p:to>
                                    </p:set>
                                    <p:animEffect transition="in" filter="blinds(horizontal)">
                                      <p:cBhvr>
                                        <p:cTn id="35" dur="500"/>
                                        <p:tgtEl>
                                          <p:spTgt spid="140294">
                                            <p:txEl>
                                              <p:pRg st="5" end="5"/>
                                            </p:txEl>
                                          </p:spTgt>
                                        </p:tgtEl>
                                      </p:cBhvr>
                                    </p:animEffect>
                                  </p:childTnLst>
                                </p:cTn>
                              </p:par>
                              <p:par>
                                <p:cTn id="36" presetID="3" presetClass="entr" presetSubtype="10" fill="hold" nodeType="withEffect">
                                  <p:stCondLst>
                                    <p:cond delay="0"/>
                                  </p:stCondLst>
                                  <p:childTnLst>
                                    <p:set>
                                      <p:cBhvr>
                                        <p:cTn id="37" dur="1" fill="hold">
                                          <p:stCondLst>
                                            <p:cond delay="0"/>
                                          </p:stCondLst>
                                        </p:cTn>
                                        <p:tgtEl>
                                          <p:spTgt spid="140294">
                                            <p:txEl>
                                              <p:pRg st="6" end="6"/>
                                            </p:txEl>
                                          </p:spTgt>
                                        </p:tgtEl>
                                        <p:attrNameLst>
                                          <p:attrName>style.visibility</p:attrName>
                                        </p:attrNameLst>
                                      </p:cBhvr>
                                      <p:to>
                                        <p:strVal val="visible"/>
                                      </p:to>
                                    </p:set>
                                    <p:animEffect transition="in" filter="blinds(horizontal)">
                                      <p:cBhvr>
                                        <p:cTn id="38" dur="500"/>
                                        <p:tgtEl>
                                          <p:spTgt spid="140294">
                                            <p:txEl>
                                              <p:pRg st="6" end="6"/>
                                            </p:txEl>
                                          </p:spTgt>
                                        </p:tgtEl>
                                      </p:cBhvr>
                                    </p:animEffect>
                                  </p:childTnLst>
                                </p:cTn>
                              </p:par>
                              <p:par>
                                <p:cTn id="39" presetID="3" presetClass="entr" presetSubtype="10" fill="hold" nodeType="withEffect">
                                  <p:stCondLst>
                                    <p:cond delay="0"/>
                                  </p:stCondLst>
                                  <p:childTnLst>
                                    <p:set>
                                      <p:cBhvr>
                                        <p:cTn id="40" dur="1" fill="hold">
                                          <p:stCondLst>
                                            <p:cond delay="0"/>
                                          </p:stCondLst>
                                        </p:cTn>
                                        <p:tgtEl>
                                          <p:spTgt spid="140294">
                                            <p:txEl>
                                              <p:pRg st="7" end="7"/>
                                            </p:txEl>
                                          </p:spTgt>
                                        </p:tgtEl>
                                        <p:attrNameLst>
                                          <p:attrName>style.visibility</p:attrName>
                                        </p:attrNameLst>
                                      </p:cBhvr>
                                      <p:to>
                                        <p:strVal val="visible"/>
                                      </p:to>
                                    </p:set>
                                    <p:animEffect transition="in" filter="blinds(horizontal)">
                                      <p:cBhvr>
                                        <p:cTn id="41" dur="500"/>
                                        <p:tgtEl>
                                          <p:spTgt spid="140294">
                                            <p:txEl>
                                              <p:pRg st="7" end="7"/>
                                            </p:txEl>
                                          </p:spTgt>
                                        </p:tgtEl>
                                      </p:cBhvr>
                                    </p:animEffect>
                                  </p:childTnLst>
                                </p:cTn>
                              </p:par>
                              <p:par>
                                <p:cTn id="42" presetID="3" presetClass="entr" presetSubtype="10" fill="hold" nodeType="withEffect">
                                  <p:stCondLst>
                                    <p:cond delay="0"/>
                                  </p:stCondLst>
                                  <p:childTnLst>
                                    <p:set>
                                      <p:cBhvr>
                                        <p:cTn id="43" dur="1" fill="hold">
                                          <p:stCondLst>
                                            <p:cond delay="0"/>
                                          </p:stCondLst>
                                        </p:cTn>
                                        <p:tgtEl>
                                          <p:spTgt spid="140294">
                                            <p:txEl>
                                              <p:pRg st="8" end="8"/>
                                            </p:txEl>
                                          </p:spTgt>
                                        </p:tgtEl>
                                        <p:attrNameLst>
                                          <p:attrName>style.visibility</p:attrName>
                                        </p:attrNameLst>
                                      </p:cBhvr>
                                      <p:to>
                                        <p:strVal val="visible"/>
                                      </p:to>
                                    </p:set>
                                    <p:animEffect transition="in" filter="blinds(horizontal)">
                                      <p:cBhvr>
                                        <p:cTn id="44" dur="500"/>
                                        <p:tgtEl>
                                          <p:spTgt spid="14029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2"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41315" name="Rectangle 3"/>
          <p:cNvSpPr>
            <a:spLocks noGrp="1" noChangeArrowheads="1"/>
          </p:cNvSpPr>
          <p:nvPr>
            <p:ph type="body" idx="4294967295"/>
          </p:nvPr>
        </p:nvSpPr>
        <p:spPr>
          <a:xfrm>
            <a:off x="457200" y="1066800"/>
            <a:ext cx="8153400" cy="5011738"/>
          </a:xfrm>
        </p:spPr>
        <p:txBody>
          <a:bodyPr/>
          <a:lstStyle/>
          <a:p>
            <a:pPr eaLnBrk="1" hangingPunct="1"/>
            <a:r>
              <a:rPr lang="ru-RU" sz="2800" b="1" dirty="0" smtClean="0">
                <a:solidFill>
                  <a:schemeClr val="bg1"/>
                </a:solidFill>
              </a:rPr>
              <a:t>Сколько статей в Конституции Российской Федерации? </a:t>
            </a:r>
          </a:p>
          <a:p>
            <a:pPr eaLnBrk="1" hangingPunct="1"/>
            <a:endParaRPr lang="ru-RU" sz="2800" b="1" dirty="0" smtClean="0"/>
          </a:p>
          <a:p>
            <a:pPr eaLnBrk="1" hangingPunct="1"/>
            <a:endParaRPr lang="ru-RU" sz="2800" dirty="0" smtClean="0"/>
          </a:p>
          <a:p>
            <a:pPr algn="r" eaLnBrk="1" hangingPunct="1"/>
            <a:r>
              <a:rPr lang="ru-RU" sz="2800" dirty="0" smtClean="0"/>
              <a:t>ответ</a:t>
            </a:r>
          </a:p>
        </p:txBody>
      </p:sp>
      <p:sp>
        <p:nvSpPr>
          <p:cNvPr id="141316" name="AutoShape 4"/>
          <p:cNvSpPr>
            <a:spLocks noChangeArrowheads="1"/>
          </p:cNvSpPr>
          <p:nvPr/>
        </p:nvSpPr>
        <p:spPr bwMode="auto">
          <a:xfrm>
            <a:off x="4800600" y="3810000"/>
            <a:ext cx="2057400" cy="1143000"/>
          </a:xfrm>
          <a:prstGeom prst="cloudCallout">
            <a:avLst>
              <a:gd name="adj1" fmla="val 69944"/>
              <a:gd name="adj2" fmla="val -69537"/>
            </a:avLst>
          </a:prstGeom>
          <a:solidFill>
            <a:srgbClr val="66FF66"/>
          </a:solidFill>
          <a:ln w="9525">
            <a:solidFill>
              <a:schemeClr val="tx1"/>
            </a:solidFill>
            <a:round/>
            <a:headEnd/>
            <a:tailEnd/>
          </a:ln>
        </p:spPr>
        <p:txBody>
          <a:bodyPr/>
          <a:lstStyle/>
          <a:p>
            <a:pPr algn="ctr"/>
            <a:r>
              <a:rPr lang="ru-RU" sz="2400" dirty="0">
                <a:solidFill>
                  <a:schemeClr val="bg1"/>
                </a:solidFill>
              </a:rPr>
              <a:t>137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41315">
                                            <p:txEl>
                                              <p:pRg st="3" end="3"/>
                                            </p:txEl>
                                          </p:spTgt>
                                        </p:tgtEl>
                                        <p:attrNameLst>
                                          <p:attrName>style.visibility</p:attrName>
                                        </p:attrNameLst>
                                      </p:cBhvr>
                                      <p:to>
                                        <p:strVal val="visible"/>
                                      </p:to>
                                    </p:set>
                                    <p:animEffect transition="in" filter="wipe(down)">
                                      <p:cBhvr>
                                        <p:cTn id="7" dur="500"/>
                                        <p:tgtEl>
                                          <p:spTgt spid="141315">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141316"/>
                                        </p:tgtEl>
                                        <p:attrNameLst>
                                          <p:attrName>style.visibility</p:attrName>
                                        </p:attrNameLst>
                                      </p:cBhvr>
                                      <p:to>
                                        <p:strVal val="visible"/>
                                      </p:to>
                                    </p:set>
                                    <p:animEffect transition="in" filter="wheel(4)">
                                      <p:cBhvr>
                                        <p:cTn id="12" dur="2000"/>
                                        <p:tgtEl>
                                          <p:spTgt spid="141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6"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0">
              <a:srgbClr val="00B050"/>
            </a:gs>
            <a:gs pos="25000">
              <a:srgbClr val="21D6E0"/>
            </a:gs>
            <a:gs pos="75000">
              <a:srgbClr val="0087E6"/>
            </a:gs>
            <a:gs pos="100000">
              <a:srgbClr val="005CBF"/>
            </a:gs>
          </a:gsLst>
          <a:lin ang="16200000" scaled="1"/>
        </a:gradFill>
        <a:effectLst/>
      </p:bgPr>
    </p:bg>
    <p:spTree>
      <p:nvGrpSpPr>
        <p:cNvPr id="1" name=""/>
        <p:cNvGrpSpPr/>
        <p:nvPr/>
      </p:nvGrpSpPr>
      <p:grpSpPr>
        <a:xfrm>
          <a:off x="0" y="0"/>
          <a:ext cx="0" cy="0"/>
          <a:chOff x="0" y="0"/>
          <a:chExt cx="0" cy="0"/>
        </a:xfrm>
      </p:grpSpPr>
      <p:sp>
        <p:nvSpPr>
          <p:cNvPr id="136195" name="Rectangle 3"/>
          <p:cNvSpPr>
            <a:spLocks noGrp="1" noChangeArrowheads="1"/>
          </p:cNvSpPr>
          <p:nvPr>
            <p:ph type="body" idx="4294967295"/>
          </p:nvPr>
        </p:nvSpPr>
        <p:spPr>
          <a:xfrm>
            <a:off x="1066800" y="1219200"/>
            <a:ext cx="8077200" cy="4859338"/>
          </a:xfrm>
        </p:spPr>
        <p:txBody>
          <a:bodyPr/>
          <a:lstStyle/>
          <a:p>
            <a:pPr eaLnBrk="1" hangingPunct="1"/>
            <a:r>
              <a:rPr lang="ru-RU" sz="2800" b="1" dirty="0" smtClean="0">
                <a:solidFill>
                  <a:schemeClr val="bg1"/>
                </a:solidFill>
              </a:rPr>
              <a:t>На сколько лет избирается Президент Российской Федерации? </a:t>
            </a:r>
          </a:p>
          <a:p>
            <a:pPr eaLnBrk="1" hangingPunct="1"/>
            <a:endParaRPr lang="ru-RU" sz="2800" b="1" dirty="0" smtClean="0"/>
          </a:p>
          <a:p>
            <a:pPr eaLnBrk="1" hangingPunct="1"/>
            <a:endParaRPr lang="ru-RU" sz="2800" dirty="0" smtClean="0"/>
          </a:p>
          <a:p>
            <a:pPr algn="r" eaLnBrk="1" hangingPunct="1"/>
            <a:r>
              <a:rPr lang="ru-RU" sz="2800" dirty="0" smtClean="0"/>
              <a:t>ответ</a:t>
            </a:r>
          </a:p>
        </p:txBody>
      </p:sp>
      <p:sp>
        <p:nvSpPr>
          <p:cNvPr id="136196" name="AutoShape 4"/>
          <p:cNvSpPr>
            <a:spLocks noChangeArrowheads="1"/>
          </p:cNvSpPr>
          <p:nvPr/>
        </p:nvSpPr>
        <p:spPr bwMode="auto">
          <a:xfrm>
            <a:off x="5181600" y="3962400"/>
            <a:ext cx="2057400" cy="1143000"/>
          </a:xfrm>
          <a:prstGeom prst="cloudCallout">
            <a:avLst>
              <a:gd name="adj1" fmla="val 58574"/>
              <a:gd name="adj2" fmla="val -75116"/>
            </a:avLst>
          </a:prstGeom>
          <a:solidFill>
            <a:srgbClr val="66FF66"/>
          </a:solidFill>
          <a:ln w="9525">
            <a:solidFill>
              <a:schemeClr val="tx1"/>
            </a:solidFill>
            <a:round/>
            <a:headEnd/>
            <a:tailEnd/>
          </a:ln>
        </p:spPr>
        <p:txBody>
          <a:bodyPr/>
          <a:lstStyle/>
          <a:p>
            <a:pPr algn="ctr"/>
            <a:r>
              <a:rPr lang="ru-RU" sz="2400" dirty="0">
                <a:solidFill>
                  <a:schemeClr val="bg1"/>
                </a:solidFill>
              </a:rPr>
              <a:t>на 6 лет</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36195">
                                            <p:txEl>
                                              <p:pRg st="3" end="3"/>
                                            </p:txEl>
                                          </p:spTgt>
                                        </p:tgtEl>
                                        <p:attrNameLst>
                                          <p:attrName>style.visibility</p:attrName>
                                        </p:attrNameLst>
                                      </p:cBhvr>
                                      <p:to>
                                        <p:strVal val="visible"/>
                                      </p:to>
                                    </p:set>
                                    <p:anim calcmode="lin" valueType="num">
                                      <p:cBhvr>
                                        <p:cTn id="7" dur="1000" fill="hold"/>
                                        <p:tgtEl>
                                          <p:spTgt spid="136195">
                                            <p:txEl>
                                              <p:pRg st="3" end="3"/>
                                            </p:txEl>
                                          </p:spTgt>
                                        </p:tgtEl>
                                        <p:attrNameLst>
                                          <p:attrName>ppt_w</p:attrName>
                                        </p:attrNameLst>
                                      </p:cBhvr>
                                      <p:tavLst>
                                        <p:tav tm="0">
                                          <p:val>
                                            <p:fltVal val="0"/>
                                          </p:val>
                                        </p:tav>
                                        <p:tav tm="100000">
                                          <p:val>
                                            <p:strVal val="#ppt_w"/>
                                          </p:val>
                                        </p:tav>
                                      </p:tavLst>
                                    </p:anim>
                                    <p:anim calcmode="lin" valueType="num">
                                      <p:cBhvr>
                                        <p:cTn id="8" dur="1000" fill="hold"/>
                                        <p:tgtEl>
                                          <p:spTgt spid="136195">
                                            <p:txEl>
                                              <p:pRg st="3" end="3"/>
                                            </p:txEl>
                                          </p:spTgt>
                                        </p:tgtEl>
                                        <p:attrNameLst>
                                          <p:attrName>ppt_h</p:attrName>
                                        </p:attrNameLst>
                                      </p:cBhvr>
                                      <p:tavLst>
                                        <p:tav tm="0">
                                          <p:val>
                                            <p:fltVal val="0"/>
                                          </p:val>
                                        </p:tav>
                                        <p:tav tm="100000">
                                          <p:val>
                                            <p:strVal val="#ppt_h"/>
                                          </p:val>
                                        </p:tav>
                                      </p:tavLst>
                                    </p:anim>
                                    <p:anim calcmode="lin" valueType="num">
                                      <p:cBhvr>
                                        <p:cTn id="9" dur="1000" fill="hold"/>
                                        <p:tgtEl>
                                          <p:spTgt spid="136195">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36195">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36196"/>
                                        </p:tgtEl>
                                        <p:attrNameLst>
                                          <p:attrName>style.visibility</p:attrName>
                                        </p:attrNameLst>
                                      </p:cBhvr>
                                      <p:to>
                                        <p:strVal val="visible"/>
                                      </p:to>
                                    </p:set>
                                    <p:animEffect transition="in" filter="blinds(horizontal)">
                                      <p:cBhvr>
                                        <p:cTn id="15" dur="500"/>
                                        <p:tgtEl>
                                          <p:spTgt spid="136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6"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Override1.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Apex</Template>
  <TotalTime>994</TotalTime>
  <Words>1501</Words>
  <Application>Microsoft Office PowerPoint</Application>
  <PresentationFormat>Экран (4:3)</PresentationFormat>
  <Paragraphs>261</Paragraphs>
  <Slides>55</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55</vt:i4>
      </vt:variant>
    </vt:vector>
  </HeadingPairs>
  <TitlesOfParts>
    <vt:vector size="57" baseType="lpstr">
      <vt:lpstr>Открытая</vt:lpstr>
      <vt:lpstr>Апекс</vt:lpstr>
      <vt:lpstr>Главный гарант наших прав</vt:lpstr>
      <vt:lpstr>ЦелИ: </vt:lpstr>
      <vt:lpstr>Слайд 3</vt:lpstr>
      <vt:lpstr>Слайд 4</vt:lpstr>
      <vt:lpstr>ВИКТОРИНА</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Органы законодательной власти РФ</vt:lpstr>
      <vt:lpstr>Президент РФ</vt:lpstr>
      <vt:lpstr>Схватив крысу Шушеру за хвост, Буратино нарушил ее право на …</vt:lpstr>
      <vt:lpstr>Подарив Буратино азбуку и отпра-вив его в школу, папа Карло на-деялся, что Буратино воспользу-ется своим правом на…</vt:lpstr>
      <vt:lpstr>Буратино хотел попасть в театр, потому что у него было право…</vt:lpstr>
      <vt:lpstr>Напавшие на Буратино кот Базилио и лиса Алиса пытались отнять у него деньги, что является покушением на право Буратино…</vt:lpstr>
      <vt:lpstr>Полицейские, ворвавшиеся в каморку папы Карло, нарушили его право на…</vt:lpstr>
      <vt:lpstr>Известную актрису (назовем ее Надеждой Прекрасной) задержали в магазине за кражу золотых изделий. Все документы по делу вместе с обвинительным заключением были переданы в суд. Данным делом сразу заинтересовались пресса и телевидение. На судебном заседании присутствовала толпа журналистов. Судья давал интервью газетам, радио и телекомпаниям, называя Надежду Прекрасную преступницей и обещая вынести ей суровое наказание, которое станет предупреждением для тех, кто ворует в магазинах.</vt:lpstr>
      <vt:lpstr>Ответ:</vt:lpstr>
      <vt:lpstr>Пятнадцатилетний Павел не верил в Бога. А его родители считали, что каждый должен ходить в церковь, молиться и знать Библию. Родители заставляли Павла ходить в воскресную школу при церкви, несмотя на то, что ребенок этого не хотел.</vt:lpstr>
      <vt:lpstr>Ответ:</vt:lpstr>
      <vt:lpstr>Слайд 51</vt:lpstr>
      <vt:lpstr>Слайд 52</vt:lpstr>
      <vt:lpstr>Слайд 53</vt:lpstr>
      <vt:lpstr>Слайд 54</vt:lpstr>
      <vt:lpstr>Слайд 55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Связной</dc:creator>
  <cp:lastModifiedBy>Связной</cp:lastModifiedBy>
  <cp:revision>94</cp:revision>
  <cp:lastPrinted>1601-01-01T00:00:00Z</cp:lastPrinted>
  <dcterms:created xsi:type="dcterms:W3CDTF">1601-01-01T00:00:00Z</dcterms:created>
  <dcterms:modified xsi:type="dcterms:W3CDTF">2012-12-15T02:24:09Z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