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845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25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656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85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659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194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235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0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87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31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436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2D2AF-DAB1-41F3-A014-4E4B509A1754}" type="datetimeFigureOut">
              <a:rPr lang="ru-RU" smtClean="0"/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3478C-0234-48BD-B0F6-D57CF00FF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41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basik.ru/images/roses_19/33_ros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6" y="1505407"/>
            <a:ext cx="6653312" cy="498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5686" y="260648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err="1" smtClean="0">
                <a:solidFill>
                  <a:srgbClr val="FF0000"/>
                </a:solidFill>
                <a:latin typeface="Arial Black" pitchFamily="34" charset="0"/>
              </a:rPr>
              <a:t>Винтажная</a:t>
            </a:r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 роза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271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millionpodarkov.ru/podelki/wp-content/uploads/2011/02/IMG_96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1124744"/>
            <a:ext cx="5112565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u="sng" dirty="0">
                <a:latin typeface="Arial Black" pitchFamily="34" charset="0"/>
              </a:rPr>
              <a:t>Н</a:t>
            </a:r>
            <a:r>
              <a:rPr lang="ru-RU" sz="2800" u="sng" dirty="0" smtClean="0">
                <a:latin typeface="Arial Black" pitchFamily="34" charset="0"/>
              </a:rPr>
              <a:t>ам потребуются:</a:t>
            </a:r>
          </a:p>
          <a:p>
            <a:r>
              <a:rPr lang="ru-RU" sz="2800" dirty="0" smtClean="0">
                <a:latin typeface="Arial Black" pitchFamily="34" charset="0"/>
              </a:rPr>
              <a:t>маркер</a:t>
            </a:r>
          </a:p>
          <a:p>
            <a:r>
              <a:rPr lang="ru-RU" sz="2800" dirty="0" smtClean="0">
                <a:latin typeface="Arial Black" pitchFamily="34" charset="0"/>
              </a:rPr>
              <a:t>ножницы</a:t>
            </a:r>
          </a:p>
          <a:p>
            <a:r>
              <a:rPr lang="ru-RU" sz="2800" dirty="0" smtClean="0">
                <a:latin typeface="Arial Black" pitchFamily="34" charset="0"/>
              </a:rPr>
              <a:t>газета</a:t>
            </a:r>
          </a:p>
          <a:p>
            <a:r>
              <a:rPr lang="ru-RU" sz="2800" dirty="0" smtClean="0">
                <a:latin typeface="Arial Black" pitchFamily="34" charset="0"/>
              </a:rPr>
              <a:t>суровая нитка</a:t>
            </a:r>
            <a:endParaRPr lang="ru-RU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801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millionpodarkov.ru/podelki/wp-content/uploads/2011/02/IMG_96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078" y="1700808"/>
            <a:ext cx="6408712" cy="480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788" y="824518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Приготовьте газеты, ножницы и крепкую </a:t>
            </a:r>
            <a:r>
              <a:rPr lang="ru-RU" sz="2400" dirty="0" smtClean="0">
                <a:latin typeface="Arial Black" pitchFamily="34" charset="0"/>
              </a:rPr>
              <a:t>нитку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7237" y="116632"/>
            <a:ext cx="60115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 smtClean="0">
                <a:solidFill>
                  <a:srgbClr val="FF0000"/>
                </a:solidFill>
                <a:latin typeface="Arial Black" pitchFamily="34" charset="0"/>
              </a:rPr>
              <a:t>Готовим материалы</a:t>
            </a:r>
            <a:endParaRPr lang="ru-RU" sz="4000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166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540" y="5013176"/>
            <a:ext cx="8748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 Black" pitchFamily="34" charset="0"/>
              </a:rPr>
              <a:t>Сложите газету так, чтобы получилось 6 слоёв бумаги - нам нужно будет по 6 деталей. Нарисуйте шаблоны, как на фото - каждый следующий меньше предыдущего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3" name="Picture 4" descr="http://www.millionpodarkov.ru/podelki/wp-content/uploads/2011/02/IMG_96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488" y="886071"/>
            <a:ext cx="5406793" cy="405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64488" y="116632"/>
            <a:ext cx="52261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u="sng" dirty="0" smtClean="0">
                <a:solidFill>
                  <a:srgbClr val="FF0000"/>
                </a:solidFill>
                <a:latin typeface="Arial Black" pitchFamily="34" charset="0"/>
              </a:rPr>
              <a:t>Рисуем шаблон</a:t>
            </a:r>
            <a:endParaRPr lang="ru-RU" sz="4400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532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6632"/>
            <a:ext cx="76161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u="sng" dirty="0" smtClean="0">
                <a:solidFill>
                  <a:srgbClr val="FF0000"/>
                </a:solidFill>
                <a:latin typeface="Arial Black" pitchFamily="34" charset="0"/>
              </a:rPr>
              <a:t>Складываем заготовки</a:t>
            </a:r>
            <a:endParaRPr lang="ru-RU" sz="4400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2290" name="Picture 2" descr="http://www.millionpodarkov.ru/podelki/wp-content/uploads/2011/02/IMG_9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1102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7265" y="5085184"/>
            <a:ext cx="85578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 Black" pitchFamily="34" charset="0"/>
              </a:rPr>
              <a:t>Вырезаем заготовки и складываем их в длину пополам. Вкладываем заготовки одна в другую таким образом, чтобы самая маленькая была сверху</a:t>
            </a:r>
            <a:endParaRPr lang="ru-RU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949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8640"/>
            <a:ext cx="6208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  <a:latin typeface="Arial Black" pitchFamily="34" charset="0"/>
              </a:rPr>
              <a:t>Собираем цветок</a:t>
            </a:r>
            <a:endParaRPr lang="ru-RU" sz="4800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4338" name="Picture 2" descr="http://www.millionpodarkov.ru/podelki/wp-content/uploads/2011/02/IMG_96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943" y="1050350"/>
            <a:ext cx="6089575" cy="456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1759" y="5733256"/>
            <a:ext cx="8639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 Black" pitchFamily="34" charset="0"/>
              </a:rPr>
              <a:t>Складываем заготовки пополам и связываем по центру ниткой</a:t>
            </a:r>
            <a:endParaRPr lang="ru-RU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256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millionpodarkov.ru/podelki/wp-content/uploads/2011/02/IMG_96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436" y="939328"/>
            <a:ext cx="5697843" cy="427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116632"/>
            <a:ext cx="62087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  <a:latin typeface="Arial Black" pitchFamily="34" charset="0"/>
              </a:rPr>
              <a:t>Собираем цветок</a:t>
            </a:r>
            <a:endParaRPr lang="ru-RU" sz="4800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3791" y="5301208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Arial Black" pitchFamily="34" charset="0"/>
              </a:rPr>
              <a:t>Начинаем отгибать наружу самые верхние, самые маленькие лепестки</a:t>
            </a:r>
            <a:r>
              <a:rPr lang="ru-RU" sz="2400" dirty="0" smtClean="0">
                <a:latin typeface="Arial Black" pitchFamily="34" charset="0"/>
              </a:rPr>
              <a:t>. Расправляем </a:t>
            </a:r>
            <a:r>
              <a:rPr lang="ru-RU" sz="2400" dirty="0">
                <a:latin typeface="Arial Black" pitchFamily="34" charset="0"/>
              </a:rPr>
              <a:t>пальцами </a:t>
            </a:r>
          </a:p>
        </p:txBody>
      </p:sp>
    </p:spTree>
    <p:extLst>
      <p:ext uri="{BB962C8B-B14F-4D97-AF65-F5344CB8AC3E}">
        <p14:creationId xmlns:p14="http://schemas.microsoft.com/office/powerpoint/2010/main" val="3924562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16632"/>
            <a:ext cx="66880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4400" u="sng" dirty="0" smtClean="0">
                <a:solidFill>
                  <a:srgbClr val="FF0000"/>
                </a:solidFill>
                <a:latin typeface="Arial Black" pitchFamily="34" charset="0"/>
              </a:rPr>
              <a:t>Завершение работы</a:t>
            </a:r>
            <a:endParaRPr lang="ru-RU" sz="4400" u="sng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99" y="1152565"/>
            <a:ext cx="6039977" cy="4529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5805264"/>
            <a:ext cx="8670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 Black" pitchFamily="34" charset="0"/>
              </a:rPr>
              <a:t>Поочередно загибаем внутрь все лепестки</a:t>
            </a:r>
            <a:endParaRPr lang="ru-RU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312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444" y="118098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Роза - древнейший цветок в истории человечества. Выращивать розы и отбирать лучшие образцы начали еще за три тысячелетия до н.э. в древнем Китае. По преданиям, первые поразительной красоты дикие растения роз, созданные самой природой, были принесены с берегов Янцзы и </a:t>
            </a:r>
            <a:r>
              <a:rPr lang="ru-RU" dirty="0" err="1" smtClean="0">
                <a:latin typeface="Arial Black" pitchFamily="34" charset="0"/>
              </a:rPr>
              <a:t>Хуанхе</a:t>
            </a:r>
            <a:r>
              <a:rPr lang="ru-RU" dirty="0" smtClean="0">
                <a:latin typeface="Arial Black" pitchFamily="34" charset="0"/>
              </a:rPr>
              <a:t>. Древнекитайские садовники любовно ухаживали за розами, подмечая и выбирая самые прекрасные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 descr="http://art-apple.ru/albums/flowers/hi/Lovely_Ro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9077">
            <a:off x="5528061" y="2556569"/>
            <a:ext cx="3054464" cy="229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hq-wallpapers.ru/wallpapers/2/hq-wallpapers_ru_flowers_7765_1280x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30151">
            <a:off x="449667" y="2427160"/>
            <a:ext cx="2925263" cy="234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worldsculture.ru/images/stories/images/drevniikitai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296" y="4500864"/>
            <a:ext cx="2959240" cy="222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527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7346"/>
            <a:ext cx="8640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У древних народов Востока роза всегда была священным и глубоко почитаемым цветком. В Древней Индии розе принадлежал статус цветка хранителя Вселенной Вишну, поэтому жрецы украшали розами храмы, лепестками роз устилали путь во время религиозных торжеств и праздничных процессий. Считалось, что созерцание цветущих роз проясняет рассудок, исцеляет душу и приводит ее в гармонию с миром.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050" name="Picture 2" descr="http://www.vaikuntha.ru/uploads/images/28/6907b1d1f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5"/>
          <a:stretch/>
        </p:blipFill>
        <p:spPr bwMode="auto">
          <a:xfrm>
            <a:off x="336234" y="2492896"/>
            <a:ext cx="3023691" cy="373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359924" y="2420888"/>
            <a:ext cx="5676571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638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3326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Особым почётом роза пользовалась в Древней Персии, где она считалась цветком Аллаха и его подарком людям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3074" name="Picture 2" descr="http://re-actor.net/uploads/posts/2010-05/1274785017_prince-of-persia-the-sands-of-ti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7909764" cy="412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2.gstatic.com/images?q=tbn:ANd9GcQeMBzVfwgytoGEUZvdrJnOt7Mc24oTNyxcQfsKGfsnO0p1FLy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8640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227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В Россию роза попала из Болгарии. Христианское искусство прославляло розу как знак невинности, чистоты и святости, ее считали райским цветком. С течением времени розу стали тесно связывать с Богородицей, которую изображали в окружении кустов роз в раю. Розы красного цвета стали также символом страдающего Христа, пролитой во имя живущих на Земле людей крови</a:t>
            </a:r>
          </a:p>
        </p:txBody>
      </p:sp>
      <p:pic>
        <p:nvPicPr>
          <p:cNvPr id="4104" name="Picture 8" descr="http://pixabay.com/static/uploads/photo/2013/08/06/16/18/red-rose-170228_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72117"/>
            <a:ext cx="4468365" cy="317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3.bp.blogspot.com/-hqGVxZSBLD8/T6IdSGQ9CKI/AAAAAAAAErA/f-JWTSwBop4/s1600/%D0%91%D0%9E%D0%93%D0%9E%D0%A0%D0%9E%D0%94%D0%98%D0%A6%D0%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19965"/>
            <a:ext cx="3625673" cy="445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099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3432" y="4365104"/>
            <a:ext cx="63001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Однако родиной "королевы цветов" считается Персия (Иран). По-персидски роза называется </a:t>
            </a:r>
            <a:r>
              <a:rPr lang="ru-RU" dirty="0" err="1" smtClean="0">
                <a:latin typeface="Arial Black" pitchFamily="34" charset="0"/>
              </a:rPr>
              <a:t>гюль</a:t>
            </a:r>
            <a:r>
              <a:rPr lang="ru-RU" dirty="0" smtClean="0">
                <a:latin typeface="Arial Black" pitchFamily="34" charset="0"/>
              </a:rPr>
              <a:t>. </a:t>
            </a:r>
            <a:r>
              <a:rPr lang="ru-RU" dirty="0" err="1" smtClean="0">
                <a:latin typeface="Arial Black" pitchFamily="34" charset="0"/>
              </a:rPr>
              <a:t>Гюлистан</a:t>
            </a:r>
            <a:r>
              <a:rPr lang="ru-RU" dirty="0" smtClean="0">
                <a:latin typeface="Arial Black" pitchFamily="34" charset="0"/>
              </a:rPr>
              <a:t> - значит "сад роз". С давних пор Персия ласково называется </a:t>
            </a:r>
            <a:r>
              <a:rPr lang="ru-RU" dirty="0" err="1" smtClean="0">
                <a:latin typeface="Arial Black" pitchFamily="34" charset="0"/>
              </a:rPr>
              <a:t>Гюлистаном</a:t>
            </a:r>
            <a:r>
              <a:rPr lang="ru-RU" dirty="0" smtClean="0">
                <a:latin typeface="Arial Black" pitchFamily="34" charset="0"/>
              </a:rPr>
              <a:t>. Персы выращивали розы в садах и внутренних дворах, украшали ими комнаты, купальни</a:t>
            </a:r>
            <a:endParaRPr lang="ru-RU" dirty="0"/>
          </a:p>
        </p:txBody>
      </p:sp>
      <p:pic>
        <p:nvPicPr>
          <p:cNvPr id="5122" name="Picture 2" descr="http://s3.goodfon.ru/image/464784-3600x28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24768"/>
            <a:ext cx="6093261" cy="38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683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ykartinka.ru/_ph/18/28842008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98"/>
          <a:stretch/>
        </p:blipFill>
        <p:spPr bwMode="auto">
          <a:xfrm>
            <a:off x="5868143" y="188640"/>
            <a:ext cx="2904677" cy="287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cdn.nashausadba.com.ua/images/stories/cvety/Roz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50" y="2636912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8864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Розы бывают белыми и розовыми, желтыми и темно-красными, а на Гавайских островах растут даже черные и голубые. Цветом тропического неба отдает красота нежно-синих лепестков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6146" name="Picture 2" descr="http://wpapers.ru/wallpapers/Plants/Flowers/5196/PREV_%D0%A1%D0%B8%D0%BD%D1%8F%D1%8F-%D1%80%D0%BE%D0%B7%D0%B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5"/>
          <a:stretch/>
        </p:blipFill>
        <p:spPr bwMode="auto">
          <a:xfrm>
            <a:off x="5076056" y="3447004"/>
            <a:ext cx="3520054" cy="320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1789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Редкостной является изумрудная роза, выведенная в ботаническом саду румынского города </a:t>
            </a:r>
            <a:r>
              <a:rPr lang="ru-RU" dirty="0" err="1" smtClean="0">
                <a:latin typeface="Arial Black" pitchFamily="34" charset="0"/>
              </a:rPr>
              <a:t>Клуж</a:t>
            </a:r>
            <a:r>
              <a:rPr lang="ru-RU" dirty="0" smtClean="0">
                <a:latin typeface="Arial Black" pitchFamily="34" charset="0"/>
              </a:rPr>
              <a:t>. Изящные нежные лепестки этой розы салатово-зеленого цвета напоминают прозрачные с перламутровым отливом крылья стрекоз.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7170" name="Picture 2" descr="http://aiia55.ucoz.ru/_nw/0/s757848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27495"/>
            <a:ext cx="5832648" cy="437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973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019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О розе слагали прекрасные строки: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29503" y="69269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Как хороши, как свежи были розы</a:t>
            </a:r>
          </a:p>
          <a:p>
            <a:r>
              <a:rPr lang="ru-RU" dirty="0" smtClean="0">
                <a:latin typeface="Arial Black" pitchFamily="34" charset="0"/>
              </a:rPr>
              <a:t>В моем саду! Как взор прельщали мой!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157192"/>
            <a:ext cx="8892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 Black" pitchFamily="34" charset="0"/>
              </a:rPr>
              <a:t>Закончить рассказ о розе хочется строками из старинной книги французского врача </a:t>
            </a:r>
            <a:r>
              <a:rPr lang="ru-RU" dirty="0" err="1" smtClean="0">
                <a:latin typeface="Arial Black" pitchFamily="34" charset="0"/>
              </a:rPr>
              <a:t>Одо</a:t>
            </a:r>
            <a:r>
              <a:rPr lang="ru-RU" dirty="0" smtClean="0">
                <a:latin typeface="Arial Black" pitchFamily="34" charset="0"/>
              </a:rPr>
              <a:t> из Мена: "Право, цветком из цветов по заслугам считается роза. Все превосходит цветы ароматом она и красою, но не одним ароматом и прелестью роза умеет радовать нас, а полезна обилием целительных качеств"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8194" name="Picture 2" descr="http://allinphoto.ru/uploads/posts/2013-07/1374819129_26070020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528" y="1339027"/>
            <a:ext cx="6040959" cy="377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0077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476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10</cp:revision>
  <dcterms:created xsi:type="dcterms:W3CDTF">2013-10-21T10:56:52Z</dcterms:created>
  <dcterms:modified xsi:type="dcterms:W3CDTF">2013-11-25T10:26:25Z</dcterms:modified>
</cp:coreProperties>
</file>