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1" r:id="rId4"/>
    <p:sldId id="258" r:id="rId5"/>
    <p:sldId id="274" r:id="rId6"/>
    <p:sldId id="272" r:id="rId7"/>
    <p:sldId id="267" r:id="rId8"/>
    <p:sldId id="273" r:id="rId9"/>
    <p:sldId id="276" r:id="rId10"/>
    <p:sldId id="278" r:id="rId11"/>
    <p:sldId id="266" r:id="rId12"/>
    <p:sldId id="279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086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425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0000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176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1354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8524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078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5610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0987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978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8532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C4CC-31DB-4B00-80FC-E91B23BCC65F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568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FC4CC-31DB-4B00-80FC-E91B23BCC65F}" type="datetimeFigureOut">
              <a:rPr lang="ru-RU" smtClean="0"/>
              <a:pPr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2F1CD-DC6A-4EE6-A74A-5B95A036E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420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314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27258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090056"/>
            <a:ext cx="2833278" cy="44631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42975"/>
            <a:ext cx="8915400" cy="59150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47256" y="2140880"/>
            <a:ext cx="6172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  Первый раз </a:t>
            </a:r>
          </a:p>
          <a:p>
            <a:r>
              <a:rPr lang="ru-RU" sz="7200" b="1" dirty="0" smtClean="0">
                <a:solidFill>
                  <a:srgbClr val="C00000"/>
                </a:solidFill>
              </a:rPr>
              <a:t>      в пятый </a:t>
            </a:r>
          </a:p>
          <a:p>
            <a:r>
              <a:rPr lang="ru-RU" sz="7200" b="1" dirty="0" smtClean="0">
                <a:solidFill>
                  <a:srgbClr val="C00000"/>
                </a:solidFill>
              </a:rPr>
              <a:t>        класс!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72199" y="6129048"/>
            <a:ext cx="2721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accent4"/>
                </a:solidFill>
              </a:rPr>
              <a:t> </a:t>
            </a:r>
            <a:endParaRPr lang="ru-RU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07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66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6772" y="1709057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2945" y="2048333"/>
            <a:ext cx="785552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Станция шестая –</a:t>
            </a:r>
          </a:p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ТОРЖЕСТВЕННАЯ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97527"/>
            <a:ext cx="9144000" cy="14466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6772" y="1709057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981199" y="2493818"/>
            <a:ext cx="6400801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1. Закон кота Леопольда </a:t>
            </a:r>
            <a:r>
              <a:rPr kumimoji="0" lang="ru-RU" sz="4400" b="1" i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4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2. Закон </a:t>
            </a:r>
            <a:r>
              <a:rPr kumimoji="0" lang="ru-RU" sz="44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Маугли</a:t>
            </a: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400" b="1" i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4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3. Закон бумеранга </a:t>
            </a:r>
            <a:r>
              <a:rPr kumimoji="0" lang="ru-RU" sz="4400" b="1" i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552" y="298943"/>
            <a:ext cx="82816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ЗАКОНЫ  НАШЕГО КОЛЛЕКТИВА</a:t>
            </a:r>
            <a:endParaRPr lang="ru-RU" sz="1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60623" y="3064226"/>
            <a:ext cx="482241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КЛЯТВА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ПЯТИКЛАССНИКОВ</a:t>
            </a:r>
            <a:endParaRPr lang="ru-RU" sz="4400" dirty="0" smtClean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66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6772" y="1709057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2945" y="2048333"/>
            <a:ext cx="785552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Станция седьмая –</a:t>
            </a:r>
          </a:p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ЭКСКУРСИОННАЯ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66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6772" y="1709057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90266" y="2454625"/>
            <a:ext cx="6090450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72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СПАСИБО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2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ЗА ВНИМАНИЕ</a:t>
            </a:r>
            <a:endParaRPr lang="ru-RU" sz="7200" b="1" dirty="0" smtClean="0">
              <a:solidFill>
                <a:srgbClr val="C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66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6772" y="1709057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85454" y="2048333"/>
            <a:ext cx="7245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Станция первая –</a:t>
            </a:r>
          </a:p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ЗНАКОМСТВО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66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6772" y="1709057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1" name="Рисунок 1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346" y="413161"/>
            <a:ext cx="8354291" cy="62647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66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98468" y="2457203"/>
            <a:ext cx="517732" cy="666997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26772" y="1709057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" name="Picture 4" descr="DSC01641">
            <a:hlinkClick r:id="" action="ppaction://hlinkshowjump?jump=nextslide"/>
            <a:hlinkHover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52846">
            <a:off x="4763543" y="772356"/>
            <a:ext cx="3964690" cy="5512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DSC016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50750">
            <a:off x="477907" y="752366"/>
            <a:ext cx="3806083" cy="545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66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6772" y="1709057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85454" y="2048333"/>
            <a:ext cx="7245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Станция вторая –</a:t>
            </a:r>
          </a:p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ПРЕДСТАВЛЕНИЕ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66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6772" y="1709057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85454" y="2048333"/>
            <a:ext cx="7245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Станция третья –</a:t>
            </a:r>
          </a:p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ИСПЫТАНИЯ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58982"/>
            <a:ext cx="9144000" cy="14466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67100" y="360218"/>
            <a:ext cx="6172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ДОПОЛНИ ПОСЛОВИЦУ</a:t>
            </a:r>
          </a:p>
          <a:p>
            <a:endParaRPr lang="ru-RU" sz="4400" dirty="0" smtClean="0">
              <a:solidFill>
                <a:srgbClr val="002060"/>
              </a:solidFill>
            </a:endParaRPr>
          </a:p>
          <a:p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40181" y="2327563"/>
            <a:ext cx="509847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Ученье – свет, а…      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семи нянек – …             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Делу – время,…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Сделал дело, …       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– не волк, …          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Семь раз отмерь, а…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64417" y="2787134"/>
            <a:ext cx="533338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МАТЕМАТИЧЕСКИЕ  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ЗАДАЧКИ </a:t>
            </a:r>
            <a:endParaRPr lang="ru-RU" sz="4400" b="1" dirty="0" smtClean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66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6772" y="1709057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2945" y="2048333"/>
            <a:ext cx="785552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Станция четвертая –</a:t>
            </a:r>
          </a:p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ПРАВОВЫЕ ЗНАНИЯ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86" y="0"/>
            <a:ext cx="990600" cy="6858000"/>
          </a:xfrm>
          <a:prstGeom prst="rect">
            <a:avLst/>
          </a:prstGeom>
          <a:gradFill>
            <a:gsLst>
              <a:gs pos="0">
                <a:schemeClr val="accent4">
                  <a:satMod val="103000"/>
                  <a:tint val="94000"/>
                  <a:lumMod val="87000"/>
                  <a:lumOff val="13000"/>
                </a:schemeClr>
              </a:gs>
              <a:gs pos="50000">
                <a:schemeClr val="accent4">
                  <a:satMod val="110000"/>
                  <a:lumMod val="100000"/>
                  <a:shade val="100000"/>
                </a:schemeClr>
              </a:gs>
              <a:gs pos="100000">
                <a:schemeClr val="accent4">
                  <a:lumMod val="99000"/>
                  <a:satMod val="120000"/>
                  <a:shade val="78000"/>
                </a:schemeClr>
              </a:gs>
            </a:gsLst>
          </a:gradFill>
          <a:ln>
            <a:noFill/>
          </a:ln>
          <a:effectLst>
            <a:glow rad="127000">
              <a:schemeClr val="bg1">
                <a:alpha val="24000"/>
              </a:schemeClr>
            </a:glow>
            <a:softEdge rad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66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6772" y="1709057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85454" y="2048333"/>
            <a:ext cx="7245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Станция пятая –</a:t>
            </a:r>
          </a:p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ЛИСТОК ЖЕЛАНИЙ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70364" y="1997517"/>
            <a:ext cx="641465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/>
              <a:t>«Каким я хочу видеть себя в средней школе и что я могу сделать для класса (поручение)?»…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xmlns="" val="103583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136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User</cp:lastModifiedBy>
  <cp:revision>20</cp:revision>
  <dcterms:created xsi:type="dcterms:W3CDTF">2012-12-25T14:02:25Z</dcterms:created>
  <dcterms:modified xsi:type="dcterms:W3CDTF">2013-11-26T04:19:54Z</dcterms:modified>
</cp:coreProperties>
</file>