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19083-0717-463E-AFF1-8FB8FA122FFD}" type="datetimeFigureOut">
              <a:rPr lang="ru-RU" smtClean="0"/>
              <a:t>02.11.2013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6B78D-8360-44BB-877B-BAEA298738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6B78D-8360-44BB-877B-BAEA2987382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762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1063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2714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4191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596327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702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548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4244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3701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2543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3396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3259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9166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311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6406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089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2E70E-951D-4D56-9EC2-218AB0D06AA0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0473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вырезанным углом 3"/>
          <p:cNvSpPr/>
          <p:nvPr/>
        </p:nvSpPr>
        <p:spPr>
          <a:xfrm>
            <a:off x="859970" y="2090057"/>
            <a:ext cx="7151915" cy="1975733"/>
          </a:xfrm>
          <a:prstGeom prst="snip1Rect">
            <a:avLst>
              <a:gd name="adj" fmla="val 10560"/>
            </a:avLst>
          </a:prstGeom>
          <a:solidFill>
            <a:schemeClr val="lt1">
              <a:alpha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986214" y="6106885"/>
            <a:ext cx="4809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Ефремова Татьяна Александровна</a:t>
            </a:r>
          </a:p>
          <a:p>
            <a:pPr algn="r"/>
            <a:r>
              <a:rPr lang="ru-RU" dirty="0" smtClean="0"/>
              <a:t>МБОУ «Северная СОШ» 2013г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67820"/>
            <a:ext cx="2339244" cy="38202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471431">
            <a:off x="6166892" y="-65315"/>
            <a:ext cx="3330760" cy="5069153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957388" y="2689239"/>
            <a:ext cx="41719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2F14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Снеговики и пингвины 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071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188" y="217714"/>
            <a:ext cx="1856737" cy="3248817"/>
          </a:xfrm>
          <a:prstGeom prst="rect">
            <a:avLst/>
          </a:prstGeom>
        </p:spPr>
      </p:pic>
      <p:pic>
        <p:nvPicPr>
          <p:cNvPr id="5" name="Содержимое 4" descr="Мастер-класс Новый год Рождество Печать губкой Роспись Снеговики и пингвины МК Клей Краска Пластилин Ткань фото 10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8625" y="428778"/>
            <a:ext cx="6963238" cy="59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Материалы сайта:</a:t>
            </a:r>
          </a:p>
          <a:p>
            <a:pPr algn="ctr"/>
            <a:r>
              <a:rPr lang="ru-RU" sz="2800" b="1" dirty="0" smtClean="0"/>
              <a:t>Страна мастеров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188" y="217714"/>
            <a:ext cx="2788550" cy="58932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3931" y="261257"/>
            <a:ext cx="2588597" cy="61177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1743" y="261257"/>
            <a:ext cx="54646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Сегодня </a:t>
            </a:r>
            <a:r>
              <a:rPr lang="ru-RU" sz="2800" dirty="0" smtClean="0"/>
              <a:t>решила сделать </a:t>
            </a:r>
            <a:r>
              <a:rPr lang="ru-RU" sz="2800" dirty="0" smtClean="0"/>
              <a:t> </a:t>
            </a:r>
            <a:r>
              <a:rPr lang="ru-RU" sz="2800" dirty="0" smtClean="0"/>
              <a:t>снеговиков и пингвинов из обычных лампочек.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600501" y="1856096"/>
            <a:ext cx="6344584" cy="4522933"/>
          </a:xfrm>
          <a:prstGeom prst="snip1Rect">
            <a:avLst>
              <a:gd name="adj" fmla="val 1056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62000" y="1643743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Текст слайда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3931" y="261257"/>
            <a:ext cx="2588597" cy="6117771"/>
          </a:xfrm>
          <a:prstGeom prst="rect">
            <a:avLst/>
          </a:prstGeom>
        </p:spPr>
      </p:pic>
      <p:pic>
        <p:nvPicPr>
          <p:cNvPr id="8" name="Рисунок 7" descr="Мастер-класс Новый год Рождество Печать губкой Роспись Снеговики и пингвины МК Клей Краска Пластилин Ткань фото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081" y="1719618"/>
            <a:ext cx="6196083" cy="469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7497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-108857" y="522514"/>
            <a:ext cx="8904515" cy="5464629"/>
          </a:xfrm>
          <a:prstGeom prst="snip1Rect">
            <a:avLst>
              <a:gd name="adj" fmla="val 664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27420" y="1832874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188" y="217714"/>
            <a:ext cx="2788550" cy="5893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56597" y="286603"/>
            <a:ext cx="668740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Для </a:t>
            </a:r>
            <a:r>
              <a:rPr lang="ru-RU" sz="2400" dirty="0" smtClean="0"/>
              <a:t>устойчивости на лампочку </a:t>
            </a:r>
            <a:r>
              <a:rPr lang="ru-RU" sz="2400" dirty="0" err="1" smtClean="0"/>
              <a:t>прилепливаем</a:t>
            </a:r>
            <a:r>
              <a:rPr lang="ru-RU" sz="2400" dirty="0" smtClean="0"/>
              <a:t> пластилин и </a:t>
            </a:r>
            <a:r>
              <a:rPr lang="ru-RU" sz="2400" dirty="0" err="1" smtClean="0"/>
              <a:t>промакательными</a:t>
            </a:r>
            <a:r>
              <a:rPr lang="ru-RU" sz="2400" dirty="0" smtClean="0"/>
              <a:t> движениями наносим акриловую краску посудной губкой(2 слоя). Оставляем просохнуть...</a:t>
            </a:r>
          </a:p>
          <a:p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 descr="Мастер-класс Новый год Рождество Печать губкой Роспись Снеговики и пингвины МК Клей Краска Пластилин Ткань фото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4071" y="1951630"/>
            <a:ext cx="2644135" cy="3749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3695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504" y="609600"/>
            <a:ext cx="7342496" cy="132080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Из ярких детских носков делаем шапочку и шарф. Свободные концы шарфа приклеиваем на маленькие кусочки пластилина(чтоб аккуратно лежали), шапку тоже фиксируем как нам надо. Нос я делала из красного пластилина.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188" y="217714"/>
            <a:ext cx="1856737" cy="3248817"/>
          </a:xfrm>
          <a:prstGeom prst="rect">
            <a:avLst/>
          </a:prstGeom>
        </p:spPr>
      </p:pic>
      <p:pic>
        <p:nvPicPr>
          <p:cNvPr id="5" name="Содержимое 4" descr="Мастер-класс Новый год Рождество Печать губкой Роспись Снеговики и пингвины МК Клей Краска Пластилин Ткань фото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8267" y="2160588"/>
            <a:ext cx="3308258" cy="4308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9869" y="609600"/>
            <a:ext cx="4937443" cy="1320800"/>
          </a:xfrm>
        </p:spPr>
        <p:txBody>
          <a:bodyPr>
            <a:normAutofit fontScale="90000"/>
          </a:bodyPr>
          <a:lstStyle/>
          <a:p>
            <a:r>
              <a:rPr lang="ru-RU" sz="2700" dirty="0" err="1" smtClean="0">
                <a:solidFill>
                  <a:schemeClr val="tx1"/>
                </a:solidFill>
              </a:rPr>
              <a:t>Гелевой</a:t>
            </a:r>
            <a:r>
              <a:rPr lang="ru-RU" sz="2700" dirty="0" smtClean="0">
                <a:solidFill>
                  <a:schemeClr val="tx1"/>
                </a:solidFill>
              </a:rPr>
              <a:t> ручкой рисуем глаза и рот. Наносим румяна:)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188" y="217714"/>
            <a:ext cx="1856737" cy="3248817"/>
          </a:xfrm>
          <a:prstGeom prst="rect">
            <a:avLst/>
          </a:prstGeom>
        </p:spPr>
      </p:pic>
      <p:pic>
        <p:nvPicPr>
          <p:cNvPr id="5" name="Содержимое 4" descr="Мастер-класс Новый год Рождество Печать губкой Роспись Снеговики и пингвины МК Клей Краска Пластилин Ткань фото 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9693" y="1861794"/>
            <a:ext cx="5721291" cy="4552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3958" y="609600"/>
            <a:ext cx="5483354" cy="13208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</a:rPr>
              <a:t>Смешиваем манную крупу, акрил. краску и клей ПВА, перемешиваем.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188" y="217714"/>
            <a:ext cx="1856737" cy="3248817"/>
          </a:xfrm>
          <a:prstGeom prst="rect">
            <a:avLst/>
          </a:prstGeom>
        </p:spPr>
      </p:pic>
      <p:pic>
        <p:nvPicPr>
          <p:cNvPr id="5" name="Содержимое 4" descr="Мастер-класс Новый год Рождество Печать губкой Роспись Снеговики и пингвины МК Клей Краска Пластилин Ткань фото 5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8266" y="1555846"/>
            <a:ext cx="4072533" cy="473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0687" y="609600"/>
            <a:ext cx="6359856" cy="132080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Похоже на творог)))) Всё красиво наносим на пластилин и даём просохнуть. Делаем ручки. </a:t>
            </a:r>
            <a:r>
              <a:rPr lang="ru-RU" sz="2200" dirty="0" err="1" smtClean="0">
                <a:solidFill>
                  <a:schemeClr val="tx1"/>
                </a:solidFill>
              </a:rPr>
              <a:t>Отламывам</a:t>
            </a:r>
            <a:r>
              <a:rPr lang="ru-RU" sz="2200" dirty="0" smtClean="0">
                <a:solidFill>
                  <a:schemeClr val="tx1"/>
                </a:solidFill>
              </a:rPr>
              <a:t> веточки нужной длинны, крепим на пластилин к туловищу. На пластилин наносим нашу смесь.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188" y="217714"/>
            <a:ext cx="1856737" cy="3248817"/>
          </a:xfrm>
          <a:prstGeom prst="rect">
            <a:avLst/>
          </a:prstGeom>
        </p:spPr>
      </p:pic>
      <p:pic>
        <p:nvPicPr>
          <p:cNvPr id="5" name="Содержимое 4" descr="Мастер-класс Новый год Рождество Печать губкой Роспись Снеговики и пингвины МК Клей Краска Пластилин Ткань фото 6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8266" y="2160588"/>
            <a:ext cx="4754921" cy="424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2573" y="609600"/>
            <a:ext cx="4964739" cy="13208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Санки из проволоки от шампанского и спичек...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188" y="217714"/>
            <a:ext cx="1856737" cy="3248817"/>
          </a:xfrm>
          <a:prstGeom prst="rect">
            <a:avLst/>
          </a:prstGeom>
        </p:spPr>
      </p:pic>
      <p:pic>
        <p:nvPicPr>
          <p:cNvPr id="5" name="Содержимое 4" descr="Мастер-класс Новый год Рождество Печать губкой Роспись Снеговики и пингвины МК Клей Краска Пластилин Ткань фото 7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0387" y="1643429"/>
            <a:ext cx="6540156" cy="493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2573" y="609600"/>
            <a:ext cx="4964739" cy="13208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</a:rPr>
              <a:t>Решила сделать парочку пингвинов. Их делать ещё проще.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188" y="217714"/>
            <a:ext cx="1856737" cy="3248817"/>
          </a:xfrm>
          <a:prstGeom prst="rect">
            <a:avLst/>
          </a:prstGeom>
        </p:spPr>
      </p:pic>
      <p:pic>
        <p:nvPicPr>
          <p:cNvPr id="5" name="Содержимое 4" descr="Мастер-класс Новый год Рождество Печать губкой Роспись Снеговики и пингвины МК Клей Краска Пластилин Ткань фото 8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085" y="1914929"/>
            <a:ext cx="5489001" cy="444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</TotalTime>
  <Words>158</Words>
  <Application>Microsoft Office PowerPoint</Application>
  <PresentationFormat>Экран (4:3)</PresentationFormat>
  <Paragraphs>16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Грань</vt:lpstr>
      <vt:lpstr>Слайд 1</vt:lpstr>
      <vt:lpstr>Слайд 2</vt:lpstr>
      <vt:lpstr>Слайд 3</vt:lpstr>
      <vt:lpstr>Из ярких детских носков делаем шапочку и шарф. Свободные концы шарфа приклеиваем на маленькие кусочки пластилина(чтоб аккуратно лежали), шапку тоже фиксируем как нам надо. Нос я делала из красного пластилина. </vt:lpstr>
      <vt:lpstr>Гелевой ручкой рисуем глаза и рот. Наносим румяна:) </vt:lpstr>
      <vt:lpstr>Смешиваем манную крупу, акрил. краску и клей ПВА, перемешиваем. </vt:lpstr>
      <vt:lpstr>Похоже на творог)))) Всё красиво наносим на пластилин и даём просохнуть. Делаем ручки. Отламывам веточки нужной длинны, крепим на пластилин к туловищу. На пластилин наносим нашу смесь. </vt:lpstr>
      <vt:lpstr>Санки из проволоки от шампанского и спичек... </vt:lpstr>
      <vt:lpstr>Решила сделать парочку пингвинов. Их делать ещё проще. </vt:lpstr>
      <vt:lpstr>Слайд 10</vt:lpstr>
      <vt:lpstr>Слайд 11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Ефремовы</cp:lastModifiedBy>
  <cp:revision>5</cp:revision>
  <dcterms:created xsi:type="dcterms:W3CDTF">2012-12-24T11:18:54Z</dcterms:created>
  <dcterms:modified xsi:type="dcterms:W3CDTF">2013-11-02T11:32:22Z</dcterms:modified>
</cp:coreProperties>
</file>