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11/15/2013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343400"/>
            <a:ext cx="8458200" cy="17323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Профсоюзный комитет БОУСОШ №38</a:t>
            </a:r>
            <a:br>
              <a:rPr lang="ru-RU" dirty="0" smtClean="0"/>
            </a:br>
            <a:r>
              <a:rPr lang="ru-RU" dirty="0" smtClean="0"/>
              <a:t>МО ДИНСКОЙ РАЙОН </a:t>
            </a:r>
            <a:br>
              <a:rPr lang="ru-RU" dirty="0" smtClean="0"/>
            </a:br>
            <a:r>
              <a:rPr lang="ru-RU" dirty="0" smtClean="0"/>
              <a:t>ст. Нововеличковская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838200"/>
            <a:ext cx="8458200" cy="281940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990600"/>
            <a:ext cx="1981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 Профсоюзного комитета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Председатель ПК - </a:t>
            </a:r>
            <a:r>
              <a:rPr lang="ru-RU" sz="2800" dirty="0" err="1" smtClean="0"/>
              <a:t>Барабашова</a:t>
            </a:r>
            <a:r>
              <a:rPr lang="ru-RU" sz="2800" dirty="0" smtClean="0"/>
              <a:t> Светлана 						Александровна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Секретарь – Кравченко Елена Анатольевна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Уполномоченный по охране труда – Бездольная 						Ирина Анатольевна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Культурно-массовая работа – Бездольная Ирина 						Анатольевна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Организационно-массовая работа – Никишина 						Светлана Евгеньевна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 учёте в профсоюзной организации БОУСОШ №38 состоит: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В БОУСОШ №38 –  46 работников, из них 3  совместителя;</a:t>
            </a:r>
          </a:p>
          <a:p>
            <a:r>
              <a:rPr lang="ru-RU" sz="2400" dirty="0" smtClean="0"/>
              <a:t>43 члена профсоюза (100%);</a:t>
            </a:r>
          </a:p>
          <a:p>
            <a:r>
              <a:rPr lang="ru-RU" sz="2400" dirty="0" smtClean="0"/>
              <a:t>1 человек в декретном отпуске;</a:t>
            </a:r>
          </a:p>
          <a:p>
            <a:r>
              <a:rPr lang="ru-RU" sz="2400" dirty="0" smtClean="0"/>
              <a:t>4 человека по уходу за ребёнком;</a:t>
            </a:r>
          </a:p>
          <a:p>
            <a:r>
              <a:rPr lang="ru-RU" sz="2400" dirty="0" smtClean="0"/>
              <a:t>Победитель ПНПО, Ветеран труда, высшая категория – </a:t>
            </a:r>
            <a:r>
              <a:rPr lang="ru-RU" sz="2400" dirty="0" err="1" smtClean="0"/>
              <a:t>Монастырная</a:t>
            </a:r>
            <a:r>
              <a:rPr lang="ru-RU" sz="2400" dirty="0" smtClean="0"/>
              <a:t> Н.Н. учитель биологии;</a:t>
            </a:r>
          </a:p>
          <a:p>
            <a:r>
              <a:rPr lang="ru-RU" sz="2400" dirty="0" err="1" smtClean="0"/>
              <a:t>Барабашова</a:t>
            </a:r>
            <a:r>
              <a:rPr lang="ru-RU" sz="2400" dirty="0" smtClean="0"/>
              <a:t> С.А. –первая категория, учитель физической культуры;</a:t>
            </a:r>
          </a:p>
          <a:p>
            <a:r>
              <a:rPr lang="ru-RU" sz="2400" dirty="0" err="1" smtClean="0"/>
              <a:t>Оленец</a:t>
            </a:r>
            <a:r>
              <a:rPr lang="ru-RU" sz="2400" dirty="0" smtClean="0"/>
              <a:t> Т.В. – первая категория, учитель начальных классов;</a:t>
            </a:r>
          </a:p>
          <a:p>
            <a:r>
              <a:rPr lang="ru-RU" sz="2400" dirty="0" err="1" smtClean="0"/>
              <a:t>Колинько</a:t>
            </a:r>
            <a:r>
              <a:rPr lang="ru-RU" sz="2400" dirty="0" smtClean="0"/>
              <a:t> Н.А. – первая категория, учитель ИЗО, технологии;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 ПК БОУСОШ №38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Активизировать работу профсоюзной организации по представительству и защите интересов членов профсоюзной организации, повышение социальной защищенности работников школы.</a:t>
            </a:r>
          </a:p>
          <a:p>
            <a:r>
              <a:rPr lang="ru-RU" dirty="0" smtClean="0"/>
              <a:t>2. Содействовать в улучшении материального положения, укрепления здоровья, повышения жизненного уровня членов профсоюзной организации.</a:t>
            </a:r>
          </a:p>
          <a:p>
            <a:r>
              <a:rPr lang="ru-RU" dirty="0" smtClean="0"/>
              <a:t>3. Информационное обеспечение членов профсоюзной организации.</a:t>
            </a:r>
          </a:p>
          <a:p>
            <a:r>
              <a:rPr lang="ru-RU" dirty="0" smtClean="0"/>
              <a:t>4. Организация приема в профсоюзную организацию и учет членов профсоюза.</a:t>
            </a:r>
          </a:p>
          <a:p>
            <a:r>
              <a:rPr lang="ru-RU" dirty="0" smtClean="0"/>
              <a:t>5. Создание условий, обеспечивающих вовлечение членов профсоюза в профсоюзную работу</a:t>
            </a:r>
            <a:r>
              <a:rPr lang="ru-RU" dirty="0" smtClean="0"/>
              <a:t>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59</TotalTime>
  <Words>158</Words>
  <PresentationFormat>Экран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Профсоюзный комитет БОУСОШ №38 МО ДИНСКОЙ РАЙОН  ст. Нововеличковская</vt:lpstr>
      <vt:lpstr>Состав Профсоюзного комитета</vt:lpstr>
      <vt:lpstr>На учёте в профсоюзной организации БОУСОШ №38 состоит:</vt:lpstr>
      <vt:lpstr>Задачи ПК БОУСОШ №38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Профсоюзный комитет БОУСОШ №38 МО ДИНСКОЙ РАЙОН  ст. Нововеличковская</dc:title>
  <dc:creator>Пользователь</dc:creator>
  <cp:lastModifiedBy>Пользователь</cp:lastModifiedBy>
  <cp:revision>7</cp:revision>
  <dcterms:created xsi:type="dcterms:W3CDTF">2013-11-15T16:44:13Z</dcterms:created>
  <dcterms:modified xsi:type="dcterms:W3CDTF">2013-11-15T17:55:05Z</dcterms:modified>
</cp:coreProperties>
</file>