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8" r:id="rId2"/>
    <p:sldId id="288" r:id="rId3"/>
    <p:sldId id="275" r:id="rId4"/>
    <p:sldId id="277" r:id="rId5"/>
    <p:sldId id="263" r:id="rId6"/>
    <p:sldId id="262" r:id="rId7"/>
    <p:sldId id="264" r:id="rId8"/>
    <p:sldId id="265" r:id="rId9"/>
    <p:sldId id="281" r:id="rId10"/>
    <p:sldId id="276" r:id="rId11"/>
    <p:sldId id="266" r:id="rId12"/>
    <p:sldId id="284" r:id="rId13"/>
    <p:sldId id="286" r:id="rId14"/>
    <p:sldId id="287" r:id="rId15"/>
    <p:sldId id="273" r:id="rId16"/>
    <p:sldId id="274" r:id="rId17"/>
    <p:sldId id="285" r:id="rId18"/>
    <p:sldId id="28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FF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73" d="100"/>
          <a:sy n="73" d="100"/>
        </p:scale>
        <p:origin x="-8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4838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839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E187B-BD80-4500-8A3F-48DDA37CC5D7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F98F8-CFD2-48B8-AA04-7134A9984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1E7C1-EE13-44C9-B078-6D05DEC8DEBF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76FBF-3E69-4B56-8DB7-DC43484BF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9487D-D250-4E34-94DB-108C1DEAE274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06B5D-FA39-4206-BD58-8E9FD68361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1B332-A5B3-4846-8C96-ABAC442EB676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8DFE5-3838-405E-ABF2-3633DCCCB8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9B9D8-7A77-4B3D-B2C7-7A01264B787D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551F0-CF5A-4D2B-A4FE-F79CB06B1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31826-B502-4423-93F1-5F2F1BF61EB0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67C6A-488E-49B4-82A8-C0A8240DC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C2B2C-DA13-4D6E-BB6A-20FD6BBB3158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03433-70DB-4D7F-B2DC-1EEFC99155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E3923-1E77-4248-9C55-5CBAE9D60F85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FDEEC-7D37-4D6B-B6D3-0F436658D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8C69D-4B20-4C30-B4F6-2668F051A576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F825F-768C-4BC7-AC56-2E5E667ED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004DB-32BF-402C-9802-2B1C2E15658F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F25AB-6337-4EA3-A813-C5B97F5A6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6E05F-97CD-434E-A083-F3D8ED3B9793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DEEBE-8621-43FB-9C3A-A04CDC406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379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79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3797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3379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33801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2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3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4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5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3806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33808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09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10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11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12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13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3814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816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2D1D077-5978-4C5D-9E43-269C96642BEA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33817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818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28DF86A-54D9-43C5-9E20-8B72FF3CD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908050"/>
            <a:ext cx="8534400" cy="52578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>
                <a:solidFill>
                  <a:srgbClr val="FF3300"/>
                </a:solidFill>
              </a:rPr>
              <a:t>Знакомство с видами наземного транспорта</a:t>
            </a:r>
            <a:br>
              <a:rPr lang="ru-RU" sz="5400" b="1">
                <a:solidFill>
                  <a:srgbClr val="FF3300"/>
                </a:solidFill>
              </a:rPr>
            </a:br>
            <a:r>
              <a:rPr lang="ru-RU" sz="5400" b="1">
                <a:solidFill>
                  <a:srgbClr val="FF3300"/>
                </a:solidFill>
              </a:rPr>
              <a:t/>
            </a:r>
            <a:br>
              <a:rPr lang="ru-RU" sz="5400" b="1">
                <a:solidFill>
                  <a:srgbClr val="FF3300"/>
                </a:solidFill>
              </a:rPr>
            </a:br>
            <a:r>
              <a:rPr lang="ru-RU" sz="5400" b="1">
                <a:solidFill>
                  <a:srgbClr val="FF3300"/>
                </a:solidFill>
              </a:rPr>
              <a:t/>
            </a:r>
            <a:br>
              <a:rPr lang="ru-RU" sz="5400" b="1">
                <a:solidFill>
                  <a:srgbClr val="FF3300"/>
                </a:solidFill>
              </a:rPr>
            </a:br>
            <a:r>
              <a:rPr lang="ru-RU" sz="5400" b="1">
                <a:solidFill>
                  <a:srgbClr val="FF3300"/>
                </a:solidFill>
              </a:rPr>
              <a:t/>
            </a:r>
            <a:br>
              <a:rPr lang="ru-RU" sz="5400" b="1">
                <a:solidFill>
                  <a:srgbClr val="FF3300"/>
                </a:solidFill>
              </a:rPr>
            </a:br>
            <a:r>
              <a:rPr lang="ru-RU" sz="4000" b="1">
                <a:solidFill>
                  <a:srgbClr val="FF3300"/>
                </a:solidFill>
              </a:rPr>
              <a:t>Презентация для детей 4-6 лет.</a:t>
            </a:r>
            <a:endParaRPr lang="ru-RU" sz="54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E:\private\ppt\cars\MIX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4292600"/>
            <a:ext cx="7772400" cy="2565400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b="1">
                <a:solidFill>
                  <a:srgbClr val="FFFF00"/>
                </a:solidFill>
              </a:rPr>
              <a:t>БЕТОНО</a:t>
            </a:r>
            <a:br>
              <a:rPr lang="ru-RU" sz="8000" b="1">
                <a:solidFill>
                  <a:srgbClr val="FFFF00"/>
                </a:solidFill>
              </a:rPr>
            </a:br>
            <a:r>
              <a:rPr lang="ru-RU" sz="8000" b="1">
                <a:solidFill>
                  <a:srgbClr val="FFFF00"/>
                </a:solidFill>
              </a:rPr>
              <a:t>МЕШАЛКА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5" descr="E:\private\ppt\cars\JEE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-323850" y="4038600"/>
            <a:ext cx="5473700" cy="2819400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b="1">
                <a:solidFill>
                  <a:srgbClr val="FF3300"/>
                </a:solidFill>
              </a:rPr>
              <a:t>ДЖИП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E:\private\ppt\cars\TYAGA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448800" cy="708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5399088"/>
            <a:ext cx="5545137" cy="1458912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b="1">
                <a:solidFill>
                  <a:srgbClr val="FF3300"/>
                </a:solidFill>
              </a:rPr>
              <a:t>ТЯГАЧ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E:\private\ppt\cars\Buldoz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5181600"/>
            <a:ext cx="7772400" cy="1676400"/>
          </a:xfrm>
        </p:spPr>
        <p:txBody>
          <a:bodyPr/>
          <a:lstStyle/>
          <a:p>
            <a:pPr eaLnBrk="1" hangingPunct="1">
              <a:defRPr/>
            </a:pPr>
            <a:r>
              <a:rPr lang="ru-RU" sz="9600" b="1">
                <a:solidFill>
                  <a:srgbClr val="FF3300"/>
                </a:solidFill>
              </a:rPr>
              <a:t>БУЛЬДОЗЕР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E:\private\ppt\cars\FireC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0"/>
            <a:ext cx="7772400" cy="6477000"/>
          </a:xfrm>
        </p:spPr>
        <p:txBody>
          <a:bodyPr/>
          <a:lstStyle/>
          <a:p>
            <a:pPr eaLnBrk="1" hangingPunct="1">
              <a:defRPr/>
            </a:pPr>
            <a:r>
              <a:rPr lang="ru-RU" sz="9600" b="1">
                <a:solidFill>
                  <a:srgbClr val="FF3300"/>
                </a:solidFill>
              </a:rPr>
              <a:t>ПОЖАРНАЯ МАШИНА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6" descr="E:\private\ppt\cars\OFFR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458200" cy="2590800"/>
          </a:xfrm>
        </p:spPr>
        <p:txBody>
          <a:bodyPr/>
          <a:lstStyle/>
          <a:p>
            <a:pPr eaLnBrk="1" hangingPunct="1">
              <a:defRPr/>
            </a:pPr>
            <a:r>
              <a:rPr lang="ru-RU" sz="9600" b="1">
                <a:solidFill>
                  <a:srgbClr val="FF3300"/>
                </a:solidFill>
              </a:rPr>
              <a:t>ВЕЗДЕХОД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E:\private\ppt\cars\TRAIL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365625"/>
            <a:ext cx="8458200" cy="2035175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b="1">
                <a:solidFill>
                  <a:srgbClr val="FF3300"/>
                </a:solidFill>
              </a:rPr>
              <a:t>ТРЭЙЛЕР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 descr="E:\private\ppt\cars\Avtopogruzch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3810000"/>
            <a:ext cx="8458200" cy="2590800"/>
          </a:xfrm>
        </p:spPr>
        <p:txBody>
          <a:bodyPr/>
          <a:lstStyle/>
          <a:p>
            <a:pPr eaLnBrk="1" hangingPunct="1">
              <a:defRPr/>
            </a:pPr>
            <a:r>
              <a:rPr lang="ru-RU" sz="9600" b="1">
                <a:solidFill>
                  <a:srgbClr val="FF3300"/>
                </a:solidFill>
              </a:rPr>
              <a:t>ПОГРУЗЧИК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492375"/>
            <a:ext cx="8229600" cy="1296988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Конец</a:t>
            </a:r>
          </a:p>
        </p:txBody>
      </p:sp>
    </p:spTree>
  </p:cSld>
  <p:clrMapOvr>
    <a:masterClrMapping/>
  </p:clrMapOvr>
  <p:transition advTm="3000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E:\private\ppt\cars\C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228600"/>
            <a:ext cx="7772400" cy="3429000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b="1">
                <a:solidFill>
                  <a:srgbClr val="FF3300"/>
                </a:solidFill>
              </a:rPr>
              <a:t>ЛЕГКОВАЯ</a:t>
            </a:r>
            <a:br>
              <a:rPr lang="ru-RU" sz="8000" b="1">
                <a:solidFill>
                  <a:srgbClr val="FF3300"/>
                </a:solidFill>
              </a:rPr>
            </a:br>
            <a:r>
              <a:rPr lang="ru-RU" sz="8000" b="1">
                <a:solidFill>
                  <a:srgbClr val="FF3300"/>
                </a:solidFill>
              </a:rPr>
              <a:t>МАШИНА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 descr="E:\private\ppt\cars\B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3886200"/>
            <a:ext cx="7772400" cy="2971800"/>
          </a:xfrm>
        </p:spPr>
        <p:txBody>
          <a:bodyPr/>
          <a:lstStyle/>
          <a:p>
            <a:pPr eaLnBrk="1" hangingPunct="1">
              <a:defRPr/>
            </a:pPr>
            <a:r>
              <a:rPr lang="ru-RU" sz="9600" b="1">
                <a:solidFill>
                  <a:srgbClr val="FF3300"/>
                </a:solidFill>
              </a:rPr>
              <a:t>АВТОБУС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E:\private\ppt\cars\AMBULAN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4419600"/>
            <a:ext cx="7772400" cy="2438400"/>
          </a:xfrm>
        </p:spPr>
        <p:txBody>
          <a:bodyPr/>
          <a:lstStyle/>
          <a:p>
            <a:pPr eaLnBrk="1" hangingPunct="1">
              <a:defRPr/>
            </a:pPr>
            <a:r>
              <a:rPr lang="ru-RU" sz="9600" b="1">
                <a:solidFill>
                  <a:srgbClr val="FF3300"/>
                </a:solidFill>
              </a:rPr>
              <a:t>СКОРАЯ</a:t>
            </a:r>
            <a:r>
              <a:rPr lang="en-US" sz="9600" b="1">
                <a:solidFill>
                  <a:srgbClr val="FF3300"/>
                </a:solidFill>
              </a:rPr>
              <a:t> </a:t>
            </a:r>
            <a:r>
              <a:rPr lang="ru-RU" sz="9600" b="1">
                <a:solidFill>
                  <a:srgbClr val="FF3300"/>
                </a:solidFill>
              </a:rPr>
              <a:t>ПОМОЩЬ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 descr="E:\private\ppt\cars\tank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4488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908175" y="4338638"/>
            <a:ext cx="7391400" cy="2519362"/>
          </a:xfrm>
        </p:spPr>
        <p:txBody>
          <a:bodyPr/>
          <a:lstStyle/>
          <a:p>
            <a:pPr eaLnBrk="1" hangingPunct="1">
              <a:defRPr/>
            </a:pPr>
            <a:r>
              <a:rPr lang="ru-RU" sz="9600" b="1">
                <a:solidFill>
                  <a:srgbClr val="FF3300"/>
                </a:solidFill>
              </a:rPr>
              <a:t>БЕНЗОВОЗ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E:\private\ppt\cars\SAMOSV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4076700"/>
            <a:ext cx="7772400" cy="2171700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b="1">
                <a:solidFill>
                  <a:srgbClr val="FF3300"/>
                </a:solidFill>
              </a:rPr>
              <a:t>САМОСВАЛ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E:\private\ppt\cars\picku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533400"/>
            <a:ext cx="7772400" cy="2514600"/>
          </a:xfrm>
        </p:spPr>
        <p:txBody>
          <a:bodyPr/>
          <a:lstStyle/>
          <a:p>
            <a:pPr eaLnBrk="1" hangingPunct="1">
              <a:defRPr/>
            </a:pPr>
            <a:r>
              <a:rPr lang="ru-RU" sz="9600" b="1">
                <a:solidFill>
                  <a:srgbClr val="FF3300"/>
                </a:solidFill>
              </a:rPr>
              <a:t>ПИКАП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 descr="E:\private\ppt\cars\furg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372600" cy="703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133600" y="3581400"/>
            <a:ext cx="7010400" cy="3048000"/>
          </a:xfrm>
        </p:spPr>
        <p:txBody>
          <a:bodyPr/>
          <a:lstStyle/>
          <a:p>
            <a:pPr eaLnBrk="1" hangingPunct="1">
              <a:defRPr/>
            </a:pPr>
            <a:r>
              <a:rPr lang="ru-RU" sz="9600" b="1">
                <a:solidFill>
                  <a:srgbClr val="FF3300"/>
                </a:solidFill>
              </a:rPr>
              <a:t>ФУРГОН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5" descr="E:\private\ppt\cars\LUN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581400"/>
            <a:ext cx="8153400" cy="3048000"/>
          </a:xfrm>
        </p:spPr>
        <p:txBody>
          <a:bodyPr/>
          <a:lstStyle/>
          <a:p>
            <a:pPr eaLnBrk="1" hangingPunct="1">
              <a:defRPr/>
            </a:pPr>
            <a:r>
              <a:rPr lang="ru-RU" sz="9600" b="1">
                <a:solidFill>
                  <a:srgbClr val="FF3300"/>
                </a:solidFill>
              </a:rPr>
              <a:t>ЛУНОХОД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utoUpdateAnimBg="0"/>
    </p:bld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706</TotalTime>
  <Words>31</Words>
  <Application>Microsoft Office PowerPoint</Application>
  <PresentationFormat>On-screen Show (4:3)</PresentationFormat>
  <Paragraphs>18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Вершина горы</vt:lpstr>
      <vt:lpstr>Вершина горы</vt:lpstr>
      <vt:lpstr>Знакомство с видами наземного транспорта    Презентация для детей 4-6 лет.</vt:lpstr>
      <vt:lpstr>ЛЕГКОВАЯ МАШИНА</vt:lpstr>
      <vt:lpstr>АВТОБУС</vt:lpstr>
      <vt:lpstr>СКОРАЯ ПОМОЩЬ</vt:lpstr>
      <vt:lpstr>БЕНЗОВОЗ</vt:lpstr>
      <vt:lpstr>САМОСВАЛ</vt:lpstr>
      <vt:lpstr>ПИКАП</vt:lpstr>
      <vt:lpstr>ФУРГОН</vt:lpstr>
      <vt:lpstr>ЛУНОХОД</vt:lpstr>
      <vt:lpstr>БЕТОНО МЕШАЛКА</vt:lpstr>
      <vt:lpstr>ДЖИП</vt:lpstr>
      <vt:lpstr>ТЯГАЧ</vt:lpstr>
      <vt:lpstr>БУЛЬДОЗЕР</vt:lpstr>
      <vt:lpstr>ПОЖАРНАЯ МАШИНА</vt:lpstr>
      <vt:lpstr>ВЕЗДЕХОД</vt:lpstr>
      <vt:lpstr>ТРЭЙЛЕР</vt:lpstr>
      <vt:lpstr>ПОГРУЗЧИК</vt:lpstr>
      <vt:lpstr>Конец</vt:lpstr>
    </vt:vector>
  </TitlesOfParts>
  <Company/>
  <LinksUpToDate>false</LinksUpToDate>
  <SharedDoc>false</SharedDoc>
  <HyperlinkBase>mispol@hotmail.com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средства транспорта</dc:title>
  <dc:creator>Сполысов Михаил</dc:creator>
  <cp:keywords>транспорт</cp:keywords>
  <cp:lastModifiedBy>Admin</cp:lastModifiedBy>
  <cp:revision>29</cp:revision>
  <dcterms:created xsi:type="dcterms:W3CDTF">2005-06-02T07:57:21Z</dcterms:created>
  <dcterms:modified xsi:type="dcterms:W3CDTF">2013-11-25T18:07:02Z</dcterms:modified>
</cp:coreProperties>
</file>