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70" r:id="rId7"/>
    <p:sldId id="263" r:id="rId8"/>
    <p:sldId id="274" r:id="rId9"/>
    <p:sldId id="275" r:id="rId10"/>
    <p:sldId id="27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13" y="-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81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A76822-7B02-49B3-8507-47B0CB1495CC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61461-AEFC-4947-89FD-2272164219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EA7B3-C832-4C31-BBE4-3A7AC6AAB83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D908A-D37F-4217-9C90-412186A3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94424-BF28-4DC0-A9A2-0DD000F4825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500042"/>
            <a:ext cx="8715436" cy="5429288"/>
          </a:xfrm>
        </p:spPr>
        <p:txBody>
          <a:bodyPr>
            <a:prstTxWarp prst="textStop">
              <a:avLst>
                <a:gd name="adj" fmla="val 15207"/>
              </a:avLst>
            </a:prstTxWarp>
            <a:normAutofit fontScale="90000"/>
            <a:scene3d>
              <a:camera prst="obliqueBottomLeft"/>
              <a:lightRig rig="threePt" dir="t"/>
            </a:scene3d>
          </a:bodyPr>
          <a:lstStyle/>
          <a:p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Музыкально-оздоровительная</a:t>
            </a:r>
            <a:b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работа </a:t>
            </a:r>
            <a:b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ДОУ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solidFill>
                  <a:schemeClr val="bg2">
                    <a:lumMod val="25000"/>
                  </a:schemeClr>
                </a:solidFill>
              </a:rPr>
              <a:t> Музыкальный руководитель</a:t>
            </a:r>
            <a:br>
              <a:rPr lang="ru-RU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Гогенко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С.В.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</a:rPr>
              <a:t>здоровье</a:t>
            </a:r>
            <a:r>
              <a:rPr lang="ru-RU" b="1" dirty="0" err="1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  <a:cs typeface="Estrangelo Edessa" pitchFamily="66" charset="0"/>
              </a:rPr>
              <a:t>сберегающие</a:t>
            </a: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  <a:cs typeface="Estrangelo Edessa" pitchFamily="66" charset="0"/>
              </a:rPr>
              <a:t/>
            </a:r>
            <a:b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  <a:cs typeface="Estrangelo Edessa" pitchFamily="66" charset="0"/>
              </a:rPr>
            </a:b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  <a:cs typeface="Estrangelo Edessa" pitchFamily="66" charset="0"/>
              </a:rPr>
              <a:t/>
            </a:r>
            <a:b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  <a:cs typeface="Estrangelo Edessa" pitchFamily="66" charset="0"/>
              </a:rPr>
            </a:b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  <a:cs typeface="Estrangelo Edessa" pitchFamily="66" charset="0"/>
              </a:rPr>
              <a:t> технологии</a:t>
            </a: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  <a:cs typeface="Estrangelo Edessa" pitchFamily="66" charset="0"/>
              </a:rPr>
              <a:t/>
            </a:r>
            <a:b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  <a:cs typeface="Estrangelo Edessa" pitchFamily="66" charset="0"/>
              </a:rPr>
            </a:b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</a:rPr>
              <a:t/>
            </a:r>
            <a:b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</a:rPr>
            </a:b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</a:rPr>
              <a:t>в музыкальной деятельности детей</a:t>
            </a:r>
            <a:r>
              <a:rPr lang="ru-RU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</a:rPr>
              <a:t> </a:t>
            </a: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Lucida Console" pitchFamily="49" charset="0"/>
              </a:rPr>
              <a:t>      </a:t>
            </a:r>
            <a:endParaRPr lang="ru-RU" b="1" dirty="0">
              <a:ln w="12700">
                <a:solidFill>
                  <a:srgbClr val="002060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Lucida Console" pitchFamily="49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4000" b="1" dirty="0" err="1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Логоритмические</a:t>
            </a:r>
            <a:r>
              <a:rPr lang="ru-RU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упражнения</a:t>
            </a:r>
            <a:endParaRPr lang="ru-RU" sz="4000" b="1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5" name="Содержимое 14" descr="C:\Documents and Settings\Людмила\Рабочий стол\IMG_2576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571612"/>
            <a:ext cx="5572164" cy="4143404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73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642938"/>
            <a:ext cx="3960812" cy="29702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 descr="IMG_073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3786188"/>
            <a:ext cx="3887787" cy="29162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Заголовок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47050" cy="419100"/>
          </a:xfrm>
        </p:spPr>
        <p:txBody>
          <a:bodyPr rtlCol="0">
            <a:prstTxWarp prst="textDeflateBottom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400" b="1" i="1" dirty="0" smtClean="0">
                <a:ln>
                  <a:solidFill>
                    <a:schemeClr val="accent2"/>
                  </a:solidFill>
                </a:ln>
                <a:solidFill>
                  <a:srgbClr val="00B050"/>
                </a:solidFill>
              </a:rPr>
              <a:t>ПО</a:t>
            </a:r>
            <a:r>
              <a:rPr lang="ru-RU" sz="1400" b="1" i="1" dirty="0" smtClean="0">
                <a:solidFill>
                  <a:srgbClr val="FF0000"/>
                </a:solidFill>
              </a:rPr>
              <a:t> </a:t>
            </a:r>
            <a:r>
              <a:rPr lang="ru-RU" sz="1400" b="1" i="1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ТРОПИНКЕ</a:t>
            </a:r>
            <a:r>
              <a:rPr lang="ru-RU" sz="1400" b="1" i="1" dirty="0" smtClean="0">
                <a:solidFill>
                  <a:srgbClr val="FF0000"/>
                </a:solidFill>
              </a:rPr>
              <a:t> </a:t>
            </a:r>
            <a:r>
              <a:rPr lang="ru-RU" sz="1400" b="1" i="1" dirty="0" smtClean="0">
                <a:ln>
                  <a:solidFill>
                    <a:schemeClr val="tx2"/>
                  </a:solidFill>
                </a:ln>
                <a:solidFill>
                  <a:srgbClr val="FF0000"/>
                </a:solidFill>
              </a:rPr>
              <a:t>ШЛА</a:t>
            </a:r>
            <a:r>
              <a:rPr lang="ru-RU" sz="1400" b="1" i="1" dirty="0" smtClean="0">
                <a:solidFill>
                  <a:srgbClr val="FF0000"/>
                </a:solidFill>
              </a:rPr>
              <a:t> </a:t>
            </a:r>
            <a:r>
              <a:rPr lang="ru-RU" sz="1400" b="1" i="1" dirty="0" smtClean="0">
                <a:ln>
                  <a:solidFill>
                    <a:srgbClr val="92D050"/>
                  </a:solidFill>
                </a:ln>
                <a:solidFill>
                  <a:srgbClr val="FF0000"/>
                </a:solidFill>
              </a:rPr>
              <a:t>ВЕСНА</a:t>
            </a:r>
            <a:r>
              <a:rPr lang="ru-RU" sz="1400" b="1" i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…</a:t>
            </a:r>
            <a:r>
              <a:rPr lang="ru-RU" sz="14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(</a:t>
            </a:r>
            <a:r>
              <a:rPr lang="ru-RU" sz="14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весеннее развлечение</a:t>
            </a:r>
            <a:r>
              <a:rPr lang="ru-RU" sz="1400" dirty="0" smtClean="0">
                <a:solidFill>
                  <a:srgbClr val="FF0000"/>
                </a:solidFill>
              </a:rPr>
              <a:t>)</a:t>
            </a: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10" name="Picture 2" descr="F:\IMG_07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571480"/>
            <a:ext cx="3889375" cy="29162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2" descr="F:\IMG_071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3" y="3857625"/>
            <a:ext cx="3744912" cy="2808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prstTxWarp prst="textCanUp">
              <a:avLst/>
            </a:prstTxWarp>
            <a:normAutofit/>
            <a:scene3d>
              <a:camera prst="isometricOffAxis2Left"/>
              <a:lightRig rig="threePt" dir="t"/>
            </a:scene3d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entury" pitchFamily="18" charset="0"/>
              </a:rPr>
              <a:t>Понятие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entury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0059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>
            <a:normAutofit/>
          </a:bodyPr>
          <a:lstStyle/>
          <a:p>
            <a:pPr marL="0" lvl="8"/>
            <a:r>
              <a:rPr lang="ru-RU" sz="2400" dirty="0" smtClean="0"/>
              <a:t>Здоровье ребёнка, как говорится во Всемирной организации здравоохранения, - это не только отсутствие болезни  и физических дефектов, но и полное физическое, психическое и социальное благополучие. Оздоровление детей в последнее время становится приоритетным направлением в работе ДОУ.О лечебной силе музыки свидетельствуют самые древние источники. Так, Пифагор, Аристотель, Платон считали, что музыка восстанавливает нарушенную болезнью гармонию в человеческом теле. Выдающийся врач всех времён и народов Авиценна ещё тысячу лет назад лечил музыкой больных нервными и психическими заболеваниями.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 build="p" animBg="1"/>
      <p:bldP spid="5" grpI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prstTxWarp prst="textCurveDown">
              <a:avLst/>
            </a:prstTxWarp>
            <a:noAutofit/>
            <a:scene3d>
              <a:camera prst="isometricOffAxis1Right"/>
              <a:lightRig rig="threePt" dir="t"/>
            </a:scene3d>
          </a:bodyPr>
          <a:lstStyle/>
          <a:p>
            <a:r>
              <a:rPr lang="ru-RU" sz="7200" b="1" dirty="0" smtClean="0">
                <a:ln w="1270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1">
                    <a:lumMod val="65000"/>
                  </a:schemeClr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Arial Black" pitchFamily="34" charset="0"/>
              </a:rPr>
              <a:t>ЦЕЛЬ</a:t>
            </a:r>
            <a:endParaRPr lang="ru-RU" sz="7200" b="1" dirty="0">
              <a:ln w="1270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1">
                  <a:lumMod val="65000"/>
                </a:schemeClr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000372"/>
            <a:ext cx="8229600" cy="31257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Организовать музыкально-оздоровительную работу в ДОУ,</a:t>
            </a:r>
          </a:p>
          <a:p>
            <a:pPr>
              <a:buNone/>
            </a:pPr>
            <a:r>
              <a:rPr lang="ru-RU" sz="2400" dirty="0" smtClean="0"/>
              <a:t> обеспечивающую каждому ребёнку укрепление</a:t>
            </a:r>
          </a:p>
          <a:p>
            <a:pPr>
              <a:buNone/>
            </a:pPr>
            <a:r>
              <a:rPr lang="ru-RU" sz="2400" dirty="0" smtClean="0"/>
              <a:t> психического и физического здоровья, выявление и </a:t>
            </a:r>
          </a:p>
          <a:p>
            <a:pPr>
              <a:buNone/>
            </a:pPr>
            <a:r>
              <a:rPr lang="ru-RU" sz="2400" dirty="0" smtClean="0"/>
              <a:t>развитие музыкальных и творческих способностей, </a:t>
            </a:r>
          </a:p>
          <a:p>
            <a:pPr>
              <a:buNone/>
            </a:pPr>
            <a:r>
              <a:rPr lang="ru-RU" sz="2400" dirty="0" smtClean="0"/>
              <a:t>формирование привычки к здоровому образу жизни.</a:t>
            </a:r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urveUp">
              <a:avLst/>
            </a:prstTxWarp>
          </a:bodyPr>
          <a:lstStyle/>
          <a:p>
            <a:r>
              <a:rPr lang="ru-RU" b="1" dirty="0" smtClean="0">
                <a:ln w="12700">
                  <a:solidFill>
                    <a:schemeClr val="bg2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  <a:latin typeface="Arial Black" pitchFamily="34" charset="0"/>
              </a:rPr>
              <a:t>ЗАДАЧИ</a:t>
            </a:r>
            <a:endParaRPr lang="ru-RU" b="1" dirty="0">
              <a:ln w="12700">
                <a:solidFill>
                  <a:schemeClr val="bg2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  <a:reflection blurRad="6350" stA="60000" endA="900" endPos="60000" dist="29997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64347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Образовательные:</a:t>
            </a:r>
            <a:r>
              <a:rPr lang="ru-RU" sz="2000" dirty="0" smtClean="0"/>
              <a:t> Развивать музыкальные и творческие способности дошкольников в различных видах музыкальной деятельности, используя </a:t>
            </a:r>
            <a:r>
              <a:rPr lang="ru-RU" sz="2000" dirty="0" err="1" smtClean="0"/>
              <a:t>здоровьесберегающие</a:t>
            </a:r>
            <a:r>
              <a:rPr lang="ru-RU" sz="2000" dirty="0" smtClean="0"/>
              <a:t> технологии, исходя из индивидуальных и возрастных особенностей каждого ребёнка; звуковую культуру речи воспитанников, связную речь.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Воспитательные:</a:t>
            </a:r>
            <a:r>
              <a:rPr lang="ru-RU" sz="2000" dirty="0" smtClean="0"/>
              <a:t> Формировать положительное отношение ребёнка к окружающему </a:t>
            </a:r>
            <a:r>
              <a:rPr lang="ru-RU" sz="2000" dirty="0" err="1" smtClean="0"/>
              <a:t>миру,к</a:t>
            </a:r>
            <a:r>
              <a:rPr lang="ru-RU" sz="2000" dirty="0" smtClean="0"/>
              <a:t> своей семье, сверстникам, самому себе. Развивать позитивную оценку действительности, взглядов, вкусов, проявлений одарённости в музыкальной деятельности в ДОУ.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Оздоровительные: </a:t>
            </a:r>
            <a:r>
              <a:rPr lang="ru-RU" sz="2000" dirty="0" smtClean="0"/>
              <a:t>Сохранять и укреплять физическое и психическое здоровье. Создавать условия, обеспечивающие эмоциональное благополучие каждого ребёнка. С помощью </a:t>
            </a:r>
            <a:r>
              <a:rPr lang="ru-RU" sz="2000" dirty="0" err="1" smtClean="0"/>
              <a:t>здоровьесберегающих</a:t>
            </a:r>
            <a:r>
              <a:rPr lang="ru-RU" sz="2000" dirty="0" smtClean="0"/>
              <a:t> технологий повышать адаптивные возможности детского организма.</a:t>
            </a: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build="p"/>
      <p:bldP spid="4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ArchUpPour">
              <a:avLst/>
            </a:prstTxWarp>
            <a:scene3d>
              <a:camera prst="perspectiveHeroicExtremeLeftFacing"/>
              <a:lightRig rig="threePt" dir="t"/>
            </a:scene3d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  <a:reflection blurRad="6350" stA="60000" endA="900" endPos="60000" dist="60007" dir="5400000" sy="-100000" algn="bl" rotWithShape="0"/>
                </a:effectLst>
                <a:latin typeface="Arial Black" pitchFamily="34" charset="0"/>
              </a:rPr>
              <a:t>РЕЗУЛЬТАТЫ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  <a:reflection blurRad="6350" stA="60000" endA="900" endPos="60000" dist="60007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Повышение уровня развития музыкальных и творческих способностей детей.</a:t>
            </a:r>
          </a:p>
          <a:p>
            <a:r>
              <a:rPr lang="ru-RU" sz="2000" dirty="0" smtClean="0"/>
              <a:t>Стабильность эмоционального благополучия каждого ребёнка.</a:t>
            </a:r>
          </a:p>
          <a:p>
            <a:r>
              <a:rPr lang="ru-RU" sz="2000" dirty="0" smtClean="0"/>
              <a:t>Повышение уровня речевого развития.</a:t>
            </a:r>
          </a:p>
          <a:p>
            <a:r>
              <a:rPr lang="ru-RU" sz="2000" dirty="0" smtClean="0"/>
              <a:t>Снижение уровня заболеваемости (в большей степени простудными болезнями).</a:t>
            </a:r>
          </a:p>
          <a:p>
            <a:r>
              <a:rPr lang="ru-RU" sz="2000" dirty="0" smtClean="0"/>
              <a:t>Стабильность физической и умственной работоспособности во всех сезонах года независимо от погоды.</a:t>
            </a:r>
            <a:endParaRPr lang="ru-RU" sz="2000" dirty="0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072330" y="2643182"/>
            <a:ext cx="1357322" cy="1714488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Пальчи-ковые</a:t>
            </a:r>
            <a:r>
              <a:rPr lang="ru-RU" sz="1600" b="1" dirty="0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игры</a:t>
            </a:r>
            <a:endParaRPr lang="ru-RU" sz="1600" b="1" dirty="0">
              <a:solidFill>
                <a:schemeClr val="accent4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388" y="4786322"/>
            <a:ext cx="1214446" cy="1643050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Игровой массаж</a:t>
            </a:r>
            <a:endParaRPr lang="ru-RU" sz="1600" b="1" dirty="0">
              <a:solidFill>
                <a:schemeClr val="accent4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428604"/>
            <a:ext cx="1214446" cy="1643050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err="1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Валеоло-гические</a:t>
            </a:r>
            <a:r>
              <a:rPr lang="ru-RU" sz="1600" b="1" dirty="0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b="1" dirty="0" err="1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песенки-распевки</a:t>
            </a:r>
            <a:endParaRPr lang="ru-RU" sz="1600" b="1" dirty="0">
              <a:solidFill>
                <a:schemeClr val="accent4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9058" y="0"/>
            <a:ext cx="1357322" cy="1643050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Дыхатель-ная</a:t>
            </a:r>
            <a:endParaRPr lang="ru-RU" sz="1600" b="1" dirty="0" smtClean="0">
              <a:solidFill>
                <a:schemeClr val="accent4"/>
              </a:solidFill>
              <a:latin typeface="Bookman Old Style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1600" b="1" dirty="0" err="1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гимнасти-ка</a:t>
            </a:r>
            <a:endParaRPr lang="ru-RU" sz="1600" b="1" dirty="0">
              <a:solidFill>
                <a:schemeClr val="accent4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348" y="2571744"/>
            <a:ext cx="1428760" cy="1714512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Артикуля-ционная</a:t>
            </a:r>
            <a:r>
              <a:rPr lang="ru-RU" sz="1600" b="1" dirty="0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b="1" dirty="0" err="1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гимнасти-ка</a:t>
            </a:r>
            <a:endParaRPr lang="ru-RU" sz="1600" b="1" dirty="0">
              <a:solidFill>
                <a:schemeClr val="accent4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64" y="428604"/>
            <a:ext cx="1214446" cy="1643050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Речевые игры</a:t>
            </a:r>
            <a:endParaRPr lang="ru-RU" sz="1600" b="1" dirty="0">
              <a:solidFill>
                <a:schemeClr val="accent4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71802" y="2357430"/>
            <a:ext cx="3000396" cy="2286016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/>
                </a:solidFill>
                <a:latin typeface="Bookman Old Style" pitchFamily="18" charset="0"/>
              </a:rPr>
              <a:t>Виды музыкально-оздоровительной работы</a:t>
            </a:r>
            <a:endParaRPr lang="ru-RU" sz="2000" b="1" dirty="0">
              <a:solidFill>
                <a:schemeClr val="accent3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500166" y="4857760"/>
            <a:ext cx="1214446" cy="1643050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Музыко-терапия</a:t>
            </a:r>
            <a:endParaRPr lang="ru-RU" sz="1600" b="1" dirty="0">
              <a:solidFill>
                <a:schemeClr val="accent4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29058" y="5214950"/>
            <a:ext cx="1285884" cy="1643050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4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Лого-ритмика</a:t>
            </a:r>
            <a:endParaRPr lang="ru-RU" sz="1600" b="1" dirty="0">
              <a:solidFill>
                <a:schemeClr val="accent4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 flipH="1" flipV="1">
            <a:off x="4286248" y="2000240"/>
            <a:ext cx="571504" cy="158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6000760" y="2000240"/>
            <a:ext cx="571504" cy="42862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4" idx="1"/>
          </p:cNvCxnSpPr>
          <p:nvPr/>
        </p:nvCxnSpPr>
        <p:spPr>
          <a:xfrm flipV="1">
            <a:off x="6143636" y="3500426"/>
            <a:ext cx="928694" cy="7145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0" idx="1"/>
            <a:endCxn id="8" idx="3"/>
          </p:cNvCxnSpPr>
          <p:nvPr/>
        </p:nvCxnSpPr>
        <p:spPr>
          <a:xfrm rot="10800000">
            <a:off x="2143108" y="3429000"/>
            <a:ext cx="928694" cy="7143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0800000">
            <a:off x="2571736" y="1928802"/>
            <a:ext cx="571504" cy="500066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0800000" flipV="1">
            <a:off x="2714612" y="4643446"/>
            <a:ext cx="428628" cy="285752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18" idx="0"/>
          </p:cNvCxnSpPr>
          <p:nvPr/>
        </p:nvCxnSpPr>
        <p:spPr>
          <a:xfrm rot="5400000">
            <a:off x="4321967" y="4964917"/>
            <a:ext cx="500066" cy="158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6000760" y="4572008"/>
            <a:ext cx="500066" cy="285752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</a:bodyPr>
          <a:lstStyle/>
          <a:p>
            <a:r>
              <a:rPr lang="ru-RU" b="1" i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ЛОГОРИТМИКА</a:t>
            </a:r>
            <a:endParaRPr lang="ru-RU" b="1" i="1" dirty="0">
              <a:ln w="127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8100" dir="5400000" algn="t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  <a:scene3d>
              <a:camera prst="perspectiveFront"/>
              <a:lightRig rig="threePt" dir="t"/>
            </a:scene3d>
          </a:bodyPr>
          <a:lstStyle/>
          <a:p>
            <a:r>
              <a:rPr lang="ru-RU" dirty="0" err="1" smtClean="0"/>
              <a:t>Логоритмика</a:t>
            </a:r>
            <a:r>
              <a:rPr lang="ru-RU" dirty="0" smtClean="0"/>
              <a:t> – система музыкально-двигательных, </a:t>
            </a:r>
            <a:r>
              <a:rPr lang="ru-RU" dirty="0" err="1" smtClean="0"/>
              <a:t>рече</a:t>
            </a:r>
            <a:r>
              <a:rPr lang="ru-RU" dirty="0" smtClean="0"/>
              <a:t> - двигательных и музыкально-речевых игр и упражнений, осуществляемых в целях логопедической коррекции, двигательной активности.</a:t>
            </a:r>
          </a:p>
          <a:p>
            <a:r>
              <a:rPr lang="ru-RU" dirty="0" smtClean="0"/>
              <a:t>Необходимо особо отметить значение музыки при использовании </a:t>
            </a:r>
            <a:r>
              <a:rPr lang="ru-RU" dirty="0" err="1" smtClean="0"/>
              <a:t>логоритмики</a:t>
            </a:r>
            <a:r>
              <a:rPr lang="ru-RU" dirty="0" smtClean="0"/>
              <a:t>. Музыка не просто сопровождает движение и речь, а является их организующим началом. Музыка может задавать определённый ритм перед началом занятия, настраивать на глубокий отдых во время релаксации на заключительном этапе занятия.</a:t>
            </a:r>
          </a:p>
          <a:p>
            <a:r>
              <a:rPr lang="ru-RU" dirty="0" smtClean="0"/>
              <a:t>Включение </a:t>
            </a:r>
            <a:r>
              <a:rPr lang="ru-RU" dirty="0" err="1" smtClean="0"/>
              <a:t>логоритмических</a:t>
            </a:r>
            <a:r>
              <a:rPr lang="ru-RU" dirty="0" smtClean="0"/>
              <a:t> упражнений в музыкальные занятия, помогает легче усваивать программное содержание занятий даже детям, имеющим речевые нарушения. У всех детей наблюдаются укрепление костно-мышечного аппарата, развитие дыхания, улучшаются моторные функции, что способствует  сохранению укрепления здоровья.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14380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Bookman Old Style" pitchFamily="18" charset="0"/>
              </a:rPr>
              <a:t>ЛОГОРИТМИЧЕСКИЕ УПРАЖНЕНИЯ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63500" sx="102000" sy="102000" algn="ct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Bookman Old Style" pitchFamily="18" charset="0"/>
            </a:endParaRPr>
          </a:p>
        </p:txBody>
      </p:sp>
      <p:pic>
        <p:nvPicPr>
          <p:cNvPr id="5" name="Содержимое 4" descr="C:\Documents and Settings\Людмила\Рабочий стол\IMG_2542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071546"/>
            <a:ext cx="3357554" cy="3125791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C:\Documents and Settings\Людмила\Рабочий стол\IMG_256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7" y="4000503"/>
            <a:ext cx="4500563" cy="28574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:\Documents and Settings\Людмила\Рабочий стол\IMG_256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00108"/>
            <a:ext cx="4643438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C:\Documents and Settings\Людмила\Рабочий стол\IMG_254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00504"/>
            <a:ext cx="3428992" cy="2857496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«    «Ах, малыши,</a:t>
            </a:r>
            <a:br>
              <a:rPr lang="ru-RU" dirty="0" smtClean="0"/>
            </a:br>
            <a:r>
              <a:rPr lang="ru-RU" dirty="0" smtClean="0"/>
              <a:t>                                        малыши…»</a:t>
            </a:r>
            <a:endParaRPr lang="ru-RU" dirty="0"/>
          </a:p>
        </p:txBody>
      </p:sp>
      <p:pic>
        <p:nvPicPr>
          <p:cNvPr id="2050" name="Picture 2" descr="C:\Users\music\Desktop\Фото с цифровика\театрализация\IMG_18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8219"/>
          <a:stretch>
            <a:fillRect/>
          </a:stretch>
        </p:blipFill>
        <p:spPr bwMode="auto">
          <a:xfrm>
            <a:off x="0" y="0"/>
            <a:ext cx="4786346" cy="4000504"/>
          </a:xfrm>
          <a:prstGeom prst="rect">
            <a:avLst/>
          </a:prstGeom>
          <a:noFill/>
        </p:spPr>
      </p:pic>
      <p:pic>
        <p:nvPicPr>
          <p:cNvPr id="2053" name="Picture 5" descr="C:\Users\music\Desktop\Фото с цифровика\театрализация\IMG_1815.JPG"/>
          <p:cNvPicPr>
            <a:picLocks noChangeAspect="1" noChangeArrowheads="1"/>
          </p:cNvPicPr>
          <p:nvPr/>
        </p:nvPicPr>
        <p:blipFill>
          <a:blip r:embed="rId4" cstate="print"/>
          <a:srcRect l="4688" r="3124" b="5084"/>
          <a:stretch>
            <a:fillRect/>
          </a:stretch>
        </p:blipFill>
        <p:spPr bwMode="auto">
          <a:xfrm>
            <a:off x="4357686" y="2714620"/>
            <a:ext cx="4786314" cy="41433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ppt/theme/themeOverride5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6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ppt/theme/themeOverride7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8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</TotalTime>
  <Words>411</Words>
  <Application>Microsoft Office PowerPoint</Application>
  <PresentationFormat>Экран (4:3)</PresentationFormat>
  <Paragraphs>39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Музыкально-оздоровительная  работа  в ДОУ   Музыкальный руководитель  Гогенко С.В. здоровьесберегающие   технологии  в музыкальной деятельности детей       </vt:lpstr>
      <vt:lpstr>Понятие</vt:lpstr>
      <vt:lpstr>ЦЕЛЬ</vt:lpstr>
      <vt:lpstr>ЗАДАЧИ</vt:lpstr>
      <vt:lpstr>РЕЗУЛЬТАТЫ</vt:lpstr>
      <vt:lpstr>Слайд 6</vt:lpstr>
      <vt:lpstr>ЛОГОРИТМИКА</vt:lpstr>
      <vt:lpstr>ЛОГОРИТМИЧЕСКИЕ УПРАЖНЕНИЯ</vt:lpstr>
      <vt:lpstr>                             «    «Ах, малыши,                                         малыши…»</vt:lpstr>
      <vt:lpstr>Логоритмические упражнения</vt:lpstr>
      <vt:lpstr>ПО ТРОПИНКЕ ШЛА ВЕСНА…(весеннее развлечение)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на музыкальных занятиях</dc:title>
  <dc:creator>music</dc:creator>
  <cp:lastModifiedBy>user</cp:lastModifiedBy>
  <cp:revision>72</cp:revision>
  <dcterms:created xsi:type="dcterms:W3CDTF">2013-11-13T16:42:24Z</dcterms:created>
  <dcterms:modified xsi:type="dcterms:W3CDTF">2013-11-19T10:15:52Z</dcterms:modified>
</cp:coreProperties>
</file>