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7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39552" y="476673"/>
            <a:ext cx="18002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 следам старинных карт</a:t>
            </a:r>
          </a:p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ОЛЕКМИНСКОГО ОКРУГА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260648"/>
            <a:ext cx="6102424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FFFF00"/>
                </a:solidFill>
              </a:rPr>
              <a:t>Цель:</a:t>
            </a:r>
            <a:r>
              <a:rPr lang="ru-RU" sz="4800" dirty="0" smtClean="0">
                <a:solidFill>
                  <a:srgbClr val="FFFF00"/>
                </a:solidFill>
              </a:rPr>
              <a:t> </a:t>
            </a:r>
            <a:r>
              <a:rPr lang="ru-RU" b="1" dirty="0" smtClean="0">
                <a:solidFill>
                  <a:srgbClr val="FFFF00"/>
                </a:solidFill>
              </a:rPr>
              <a:t>Изучить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историю поселений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Олекминского округа</a:t>
            </a:r>
          </a:p>
          <a:p>
            <a:r>
              <a:rPr lang="ru-RU" sz="2000" dirty="0" smtClean="0">
                <a:solidFill>
                  <a:srgbClr val="FFFF00"/>
                </a:solidFill>
              </a:rPr>
              <a:t>Задачи: </a:t>
            </a:r>
            <a:r>
              <a:rPr lang="ru-RU" sz="2000" b="1" dirty="0" smtClean="0">
                <a:solidFill>
                  <a:srgbClr val="FFFF00"/>
                </a:solidFill>
              </a:rPr>
              <a:t>провести тщательное изучение старинных карт </a:t>
            </a:r>
          </a:p>
          <a:p>
            <a:r>
              <a:rPr lang="ru-RU" sz="2000" b="1" dirty="0" smtClean="0">
                <a:solidFill>
                  <a:srgbClr val="FFFF00"/>
                </a:solidFill>
              </a:rPr>
              <a:t>района в архиве;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Найти и проанализировать  информацию о населении, 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его  занятиях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Актуальность</a:t>
            </a:r>
            <a:r>
              <a:rPr lang="ru-RU" b="1" dirty="0" smtClean="0">
                <a:solidFill>
                  <a:srgbClr val="FFFF99"/>
                </a:solidFill>
              </a:rPr>
              <a:t>: </a:t>
            </a:r>
          </a:p>
          <a:p>
            <a:r>
              <a:rPr lang="ru-RU" b="1" dirty="0" smtClean="0">
                <a:solidFill>
                  <a:srgbClr val="FFFF99"/>
                </a:solidFill>
              </a:rPr>
              <a:t>Я – коренной житель Олекминского района, Мои деды и прадеды жили на этой земле. Почти каждый день я бываю в гостях у бабушки в деревне, проезжаю по дороге, вокруг которой были деревни. Забытые всеми деревни, от них не осталось ни следа, только у речки </a:t>
            </a:r>
            <a:r>
              <a:rPr lang="ru-RU" b="1" dirty="0" err="1" smtClean="0">
                <a:solidFill>
                  <a:srgbClr val="FFFF99"/>
                </a:solidFill>
              </a:rPr>
              <a:t>Карамда</a:t>
            </a:r>
            <a:r>
              <a:rPr lang="ru-RU" b="1" dirty="0" smtClean="0">
                <a:solidFill>
                  <a:srgbClr val="FFFF99"/>
                </a:solidFill>
              </a:rPr>
              <a:t> находятся  древние могильные плиты. Когда я увидела карты, удивилась, как много было деревень на месте кустов , у озер и проточных </a:t>
            </a:r>
            <a:r>
              <a:rPr lang="ru-RU" b="1" dirty="0" err="1" smtClean="0">
                <a:solidFill>
                  <a:srgbClr val="FFFF99"/>
                </a:solidFill>
              </a:rPr>
              <a:t>речек.Я</a:t>
            </a:r>
            <a:r>
              <a:rPr lang="ru-RU" b="1" dirty="0" smtClean="0">
                <a:solidFill>
                  <a:srgbClr val="FFFF99"/>
                </a:solidFill>
              </a:rPr>
              <a:t> предполагаю, что многим моим ровесникам было бы интересно знать, что же находилось по дороге из города до </a:t>
            </a:r>
            <a:r>
              <a:rPr lang="en-US" b="1" dirty="0" smtClean="0">
                <a:solidFill>
                  <a:srgbClr val="FFFF99"/>
                </a:solidFill>
              </a:rPr>
              <a:t>I</a:t>
            </a:r>
            <a:r>
              <a:rPr lang="ru-RU" b="1" dirty="0" smtClean="0">
                <a:solidFill>
                  <a:srgbClr val="FFFF99"/>
                </a:solidFill>
              </a:rPr>
              <a:t>НЕРЮКТЯЯ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134</Words>
  <Application>Microsoft Office PowerPoint</Application>
  <PresentationFormat>Экран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Alt</dc:creator>
  <cp:lastModifiedBy>Alt</cp:lastModifiedBy>
  <cp:revision>1</cp:revision>
  <dcterms:created xsi:type="dcterms:W3CDTF">2013-11-29T11:55:21Z</dcterms:created>
  <dcterms:modified xsi:type="dcterms:W3CDTF">2013-11-29T11:56:52Z</dcterms:modified>
</cp:coreProperties>
</file>