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251520" y="476672"/>
            <a:ext cx="4320480" cy="5472608"/>
          </a:xfrm>
          <a:prstGeom prst="wedgeRectCallout">
            <a:avLst>
              <a:gd name="adj1" fmla="val 63794"/>
              <a:gd name="adj2" fmla="val 4665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Перепись1897 года.</a:t>
            </a:r>
          </a:p>
          <a:p>
            <a:pPr algn="ctr"/>
            <a:r>
              <a:rPr lang="ru-RU" dirty="0" smtClean="0"/>
              <a:t>На территории Олекминского округа проживало самое большое количество жителей с разными национальностями по сравнению с другими округами Якутской губернии:179 украинцев, 6 белорусов, 328 поляков,66 немцев, 19 армян, 7 греков, 10 осетинцев, 29 цыган, 191 еврей, 89 кавказках горцев, 36 финнов,1981татарин, 197 башкир,19751  русских, 13515 инородцев(якуты и тунгусы)все население округа-36227 человек.</a:t>
            </a:r>
          </a:p>
          <a:p>
            <a:pPr algn="ctr"/>
            <a:r>
              <a:rPr lang="ru-RU" dirty="0" smtClean="0"/>
              <a:t> Основная масса- крестьяне.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Alt</dc:creator>
  <cp:lastModifiedBy>Alt</cp:lastModifiedBy>
  <cp:revision>2</cp:revision>
  <dcterms:created xsi:type="dcterms:W3CDTF">2013-11-29T11:55:21Z</dcterms:created>
  <dcterms:modified xsi:type="dcterms:W3CDTF">2013-11-29T12:05:42Z</dcterms:modified>
</cp:coreProperties>
</file>