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4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86C9-81F1-48BD-ACBA-C4BA1C2F07B1}" type="datetimeFigureOut">
              <a:rPr lang="ru-RU" smtClean="0"/>
              <a:t>30.11.2013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01B26-E9D6-4511-8AD1-8E5C264C8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806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86C9-81F1-48BD-ACBA-C4BA1C2F07B1}" type="datetimeFigureOut">
              <a:rPr lang="ru-RU" smtClean="0"/>
              <a:t>30.11.2013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01B26-E9D6-4511-8AD1-8E5C264C8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618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86C9-81F1-48BD-ACBA-C4BA1C2F07B1}" type="datetimeFigureOut">
              <a:rPr lang="ru-RU" smtClean="0"/>
              <a:t>30.11.2013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01B26-E9D6-4511-8AD1-8E5C264C8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61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86C9-81F1-48BD-ACBA-C4BA1C2F07B1}" type="datetimeFigureOut">
              <a:rPr lang="ru-RU" smtClean="0"/>
              <a:t>30.11.2013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01B26-E9D6-4511-8AD1-8E5C264C8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543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86C9-81F1-48BD-ACBA-C4BA1C2F07B1}" type="datetimeFigureOut">
              <a:rPr lang="ru-RU" smtClean="0"/>
              <a:t>30.11.2013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01B26-E9D6-4511-8AD1-8E5C264C8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772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86C9-81F1-48BD-ACBA-C4BA1C2F07B1}" type="datetimeFigureOut">
              <a:rPr lang="ru-RU" smtClean="0"/>
              <a:t>30.11.2013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01B26-E9D6-4511-8AD1-8E5C264C8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294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86C9-81F1-48BD-ACBA-C4BA1C2F07B1}" type="datetimeFigureOut">
              <a:rPr lang="ru-RU" smtClean="0"/>
              <a:t>30.11.2013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01B26-E9D6-4511-8AD1-8E5C264C8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15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86C9-81F1-48BD-ACBA-C4BA1C2F07B1}" type="datetimeFigureOut">
              <a:rPr lang="ru-RU" smtClean="0"/>
              <a:t>30.11.2013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01B26-E9D6-4511-8AD1-8E5C264C8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12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86C9-81F1-48BD-ACBA-C4BA1C2F07B1}" type="datetimeFigureOut">
              <a:rPr lang="ru-RU" smtClean="0"/>
              <a:t>30.11.2013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01B26-E9D6-4511-8AD1-8E5C264C8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759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86C9-81F1-48BD-ACBA-C4BA1C2F07B1}" type="datetimeFigureOut">
              <a:rPr lang="ru-RU" smtClean="0"/>
              <a:t>30.11.2013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01B26-E9D6-4511-8AD1-8E5C264C8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873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86C9-81F1-48BD-ACBA-C4BA1C2F07B1}" type="datetimeFigureOut">
              <a:rPr lang="ru-RU" smtClean="0"/>
              <a:t>30.11.2013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01B26-E9D6-4511-8AD1-8E5C264C8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104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EA86C9-81F1-48BD-ACBA-C4BA1C2F07B1}" type="datetimeFigureOut">
              <a:rPr lang="ru-RU" smtClean="0"/>
              <a:t>30.11.2013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301B26-E9D6-4511-8AD1-8E5C264C8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191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Home\Pictures\оркестр\P103032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717925" y="-2789238"/>
            <a:ext cx="16581438" cy="12436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78810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1</cp:revision>
  <dcterms:created xsi:type="dcterms:W3CDTF">2013-11-30T15:53:35Z</dcterms:created>
  <dcterms:modified xsi:type="dcterms:W3CDTF">2013-11-30T15:57:13Z</dcterms:modified>
</cp:coreProperties>
</file>