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FE0B8-E132-4AFF-BDC1-4EF323A2AC36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96B0-9CC6-42A9-8C54-94555D368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61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FE0B8-E132-4AFF-BDC1-4EF323A2AC36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96B0-9CC6-42A9-8C54-94555D368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10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FE0B8-E132-4AFF-BDC1-4EF323A2AC36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96B0-9CC6-42A9-8C54-94555D368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65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FE0B8-E132-4AFF-BDC1-4EF323A2AC36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96B0-9CC6-42A9-8C54-94555D368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449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FE0B8-E132-4AFF-BDC1-4EF323A2AC36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96B0-9CC6-42A9-8C54-94555D368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65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FE0B8-E132-4AFF-BDC1-4EF323A2AC36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96B0-9CC6-42A9-8C54-94555D368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14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FE0B8-E132-4AFF-BDC1-4EF323A2AC36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96B0-9CC6-42A9-8C54-94555D368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934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FE0B8-E132-4AFF-BDC1-4EF323A2AC36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96B0-9CC6-42A9-8C54-94555D368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363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FE0B8-E132-4AFF-BDC1-4EF323A2AC36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96B0-9CC6-42A9-8C54-94555D368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59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FE0B8-E132-4AFF-BDC1-4EF323A2AC36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96B0-9CC6-42A9-8C54-94555D368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124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FE0B8-E132-4AFF-BDC1-4EF323A2AC36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96B0-9CC6-42A9-8C54-94555D368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43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FE0B8-E132-4AFF-BDC1-4EF323A2AC36}" type="datetimeFigureOut">
              <a:rPr lang="ru-RU" smtClean="0"/>
              <a:t>30.11.2013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296B0-9CC6-42A9-8C54-94555D3686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425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Pictures\оркестр\P10303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17925" y="-2789238"/>
            <a:ext cx="16581438" cy="1243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4428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</cp:revision>
  <dcterms:created xsi:type="dcterms:W3CDTF">2013-11-30T15:59:50Z</dcterms:created>
  <dcterms:modified xsi:type="dcterms:W3CDTF">2013-11-30T16:00:26Z</dcterms:modified>
</cp:coreProperties>
</file>