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6" r:id="rId3"/>
    <p:sldId id="280" r:id="rId4"/>
    <p:sldId id="257" r:id="rId5"/>
    <p:sldId id="259" r:id="rId6"/>
    <p:sldId id="262" r:id="rId7"/>
    <p:sldId id="263" r:id="rId8"/>
    <p:sldId id="264" r:id="rId9"/>
    <p:sldId id="258" r:id="rId10"/>
    <p:sldId id="260" r:id="rId11"/>
    <p:sldId id="265" r:id="rId12"/>
    <p:sldId id="288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90A55-A721-4B54-8982-127980BBC588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5395D-6649-4C36-B856-41E7E3524D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5395D-6649-4C36-B856-41E7E3524D0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49A524-09C2-4EC3-B435-89BB591EC5BD}" type="datetimeFigureOut">
              <a:rPr lang="ru-RU" smtClean="0"/>
              <a:pPr/>
              <a:t>30.11.2013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D8CD19-8B60-493D-B2C8-F8F41B9C9B71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500166" y="142852"/>
            <a:ext cx="64294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InflateBottom">
              <a:avLst/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normalizeH="0" baseline="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2000" b="1" i="0" u="none" strike="noStrike" normalizeH="0" baseline="0" dirty="0" smtClean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214554"/>
            <a:ext cx="7000924" cy="646331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«И всё-таки мы победили»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6286520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Карабай-Шемурша</a:t>
            </a:r>
            <a:r>
              <a:rPr lang="ru-RU" dirty="0" smtClean="0"/>
              <a:t> 2013 г.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214290"/>
            <a:ext cx="7215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МБОУ «Карабай –Шемуршинская СОШ»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285728"/>
            <a:ext cx="8429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Учитель музыки: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Какое впечатление произвела на вас музыка? ( страх, ужас, жестокость).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Учитель литературы читает наизусть "Варварство" Мусы Джалиля. (В это время негромкая музыка на немецком языке).</a:t>
            </a:r>
          </a:p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Учитель музыки: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Что объединяет эти произведения? (они говорят о жестокости).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Кто-то в облаках видит чудесную картину, кто-то погибших.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Песню "Облака" исполняет учитель музыки, дети тоже поют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Учитель литературы: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 последней минуты живут матери с надеждой о возвращении сыновей с войны. (Играет негромкая музыка. На проекторе показываются  картины "Родина- Мать зовёт"…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в это время одна ученица читает стихотворение "Баллада о матери".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Постарела мать за тридцать лет,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вестей от сына нет и нет.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 она всё продолжает ждать,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Потому что верит, потому что Мать…</a:t>
            </a:r>
          </a:p>
          <a:p>
            <a:pPr>
              <a:lnSpc>
                <a:spcPct val="150000"/>
              </a:lnSpc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4294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литературы: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Отгремели залпы войны. Отболели души людей. В этом году страна отмечает 66-ую  Победу русского  народа над фашистской Германией. 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могут ли спокойно жить наши матери? Конечно, нет! Террористы собирают наёмников. Стреляют в русских солдат.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так давно шли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страшные войны, чем священная в Афганистане и Чечне. Сколько матерей потеряло сыновей вроде бы в мирное время. Шли они, несмотря на угрозы, за своими сыновьями в Чечню. Образ скорбящей матери 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исчезнет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пока зло ползает на земле.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571480"/>
            <a:ext cx="8072494" cy="52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Ученик читает стих: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Первое слово ребёнок сказал: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Мама.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Вырос. Солдатом пришёл на вокзал.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Мама.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он в атаке на дымную землю упал.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Мама.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Встал. И пошёл. И губами горячими к жизни припал.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-Мама!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Ученица: Ты седая совсем. Стала белой твоя голова.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Видно, вьюги мели, а снежинки растаять забыли.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Муж без вести пропал. Ты теперь ни жена, ни вдова.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потом сыновья от тебя на войну уходили.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тебя! Нет с тобой!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Слышишь, мама, всё время с тобой!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Песня "Журавли".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0722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литературы Сельцова В. И.: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Ребята, вы сейчас послушали замечательные строчки из поэмы Сергея Островского "Мать". Она впервые была напечатана в газете "Правда". Поэма эта- вдохновенный рассказ 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любви,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человеческом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долге, о том, что такое для каждого из нас Мать.</a:t>
            </a:r>
          </a:p>
          <a:p>
            <a:pPr>
              <a:lnSpc>
                <a:spcPct val="150000"/>
              </a:lnSpc>
              <a:buNone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Учитель читает наизусть стихотворение: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 только потом, через годы я стал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понимать,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казнят матерей безучастьем и чёрствостью дети.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Друг мой, брат мой, товарищ мой, если зовёт тебя мать-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Рвись к ней сердцем. Спеши.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Мчись к ней в самой крылатой ракете.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Каждый миг на счету. Будь быстрее, чем звук и чем свет.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Опоздаешь в пути - не простишь себе этого вечно.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 звала меня, мать. Я пришёл. А тебя уже нет…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дорога длинна. И разлука с тобой бесконечна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786842" cy="60722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Ученик 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читает отрывок из своего сочинения)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Мой дедушка тоже солдат Великой Отечественной войны. Он не любит вспоминать о войне, а когда что-то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всплывает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памяти, то всегда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плачет, рассказывая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больше о друзьях, о тех, кто не вернулся, особенно о своем земляке, который вместо него повез снаряды к орудиям и погиб. Дедушка всегда считал, что вся последующая жизнь-это подарок того однополчанина,  	добровольно занявшего его боевое место.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(отрывок из сочинения)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На праздник Победы в нашу школу приходит Димитриев Леонид Димитриевич. Он читает нам свои стихи о войне. Его выправке, умению владеть залом может позавидовать каждый. В нем чувствуется спокойная уверенность и надежность. Многие годы он работал в нашей Карабай-Шемуршинской средней школе учителем истории и директором школы. Ушедший на фронт 19-летний Леонид Димитриевич окончил войну командиром. Все увиденное и пережитое им в то время нашло отражение в его воспоминаниях. Поэт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солдат,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он рассказывает нам о своих товарищах, о фронтовой дружбе, говорит с нами на простом и понятном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языке.</a:t>
            </a:r>
          </a:p>
          <a:p>
            <a:pPr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Опаленную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юность войною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Не забыть! Не забыть! Не забыть! </a:t>
            </a:r>
          </a:p>
          <a:p>
            <a:pPr>
              <a:buNone/>
            </a:pPr>
            <a:r>
              <a:rPr lang="ru-RU" b="1" i="1" dirty="0"/>
              <a:t> </a:t>
            </a:r>
            <a:endParaRPr lang="ru-RU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Содержание.</a:t>
            </a:r>
          </a:p>
          <a:p>
            <a:pPr algn="just">
              <a:lnSpc>
                <a:spcPct val="150000"/>
              </a:lnSpc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Введение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Пояснительная записка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Основная часть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Заключение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Список литературы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47690"/>
            <a:ext cx="8643998" cy="6110310"/>
          </a:xfrm>
        </p:spPr>
        <p:txBody>
          <a:bodyPr>
            <a:normAutofit/>
          </a:bodyPr>
          <a:lstStyle/>
          <a:p>
            <a:pPr indent="-72000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Война-это трагедия народа в литературе 20 века. О  ней написано немало произведений. Авторы книг о войне исследовали военные будни, достоверно изображали сражения , говорили о ней, также о мужестве родной земли, о бесценности человеческой жизни, о том, как обыкновенные люди,  имеющие совесть и чувство долга перед Родиной, жертвовали собой. Литераторы показывали истоки героизма советских людей, их нравственную силу, идейную убежденность, преданность Родине, хотели донести до современников чувства и мысли  героев военных лет. Своеобразно эту тему разработал. В.Закруткин  в «Матерь человеческая». В его повести появляются страшные подробности, которые невозможно понять без душевной боли. Война приносит страх, кровь, слёзы. Война является испытанием для человека. </a:t>
            </a:r>
          </a:p>
          <a:p>
            <a:pPr indent="-720000"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Многие поколения, читая эту повесть Закруткина, будут вспоминать героическую борьбу русских женщин в этой войне.</a:t>
            </a:r>
          </a:p>
          <a:p>
            <a:pPr indent="-720000"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-72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285728"/>
            <a:ext cx="435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 smtClean="0"/>
              <a:t>Введение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4214818"/>
            <a:ext cx="5214974" cy="70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Люди! Братья мои! Берегите своих матерей.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Настоящая Мать – человеку даётся однажды.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1071546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57166"/>
            <a:ext cx="9001156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Контингент участников-девушек 11 класса.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способствовать формированию активной нравственной гражданской позиции, воспитанию чувств патриотизма, нравственного долга.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1)Повысить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сознании юношей и девушек, какой ценой была завоевана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великая Победа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2)пробудить у школьников интерес к военной литературе.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Методы работы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встреча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участником Великой Отечественной войны Димитрием Леонидом Димитриевичем,  офицером русской Армии    Алексеевым Петром Ивановичем ,видеопросмотр « Военная кинохроника» , беседа-классный час «Быть достойным», сочинение-размышление.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индивидуальная, групповая, массовая работа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Темы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занятий: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1)«Отечества достойные сыны (классный час « Быть достойным»)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2)Защитники Отечества (встреча с участником ВОВ).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3) Обсуждение повести 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Закруткина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 Матерь человеческая».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4) Открытое мероприятие «И всё-таки мы победили»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Для работы организовала команду, ответственных по реализации методов работы (школьный библиотекарь, сельский библиотекарь, замдиректора по воспитательной работе, учащиеся старших классов).</a:t>
            </a:r>
          </a:p>
          <a:p>
            <a:pPr>
              <a:lnSpc>
                <a:spcPct val="150000"/>
              </a:lnSpc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январь -май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результаты: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Получение учащимися духовных ценностей.</a:t>
            </a:r>
          </a:p>
          <a:p>
            <a:pPr lvl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2) Становление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 учащихся позитивного отношения к теме войны, приобретение стойкости в жизни на образах ветеранов.	</a:t>
            </a:r>
          </a:p>
          <a:p>
            <a:pPr>
              <a:lnSpc>
                <a:spcPct val="150000"/>
              </a:lnSpc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142852"/>
            <a:ext cx="6215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Пояснительная записка.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42910" y="571480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Война!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5 букв несут за собой море крови, слёз, страдания, а главное, смерть дорогих нашему сердцу людей. На нашей планете войны шли всегда. Всегда сердца людей переполняло боль утраты. Отовсюду, где идёт война, слышны стоны матерей, плач детей и оглушительные взрывы, которые разрывают наши души и сердца. К нашему большому счастью, мы знаем о войне лишь из художественных фильмов и литературных произведений. Мир не должен забывать ужасы войны, разлуку, страдания и смерть миллионов. Это было бы преступление перед павшими, будущим, мы должны помнить о войне, о героизме и мужестве, прошедших её дорогами.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У нас с вами сегодня не совсем обычный урок – у нас Урок  - память, Урок-благодарность, преклонение перед подвигом, Урок – размышление. Давайте мысленно перенесемся  далеко-далеко и во времени, и в пространстве. Это время-годы Великой Отечественной войны.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Бороться за мир – обязанность всех живущих на Земле, поэтому одной из важнейших тем нашей литературы является тема подвига советского народа в Великой Отечественной войне.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186766" cy="491174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учителя литературы. Попробуем почувствовать те события, которые происходят в повести, и ощутить при этом волнение памяти. О матерях, о войне написано очень много книг. Сегодня мы остановимся с вами на повести В.Закруткина »Матерь человеческая». Интересна история создания повести. (Как внеклассное чтение, дети заранее прочитали повесть). Воспоминания известного русского писателя Михаила Алексеева:»Помнится, Закруткин взволнованно рассказывал мне о лике мадонны, божьей матери, увиденном  ,кажется, где-то у горного источника в Прикарпатье. (На экране лик Мадонны). Лик этот был выбит в скале, там, где сквозь каменные расщелины сочилась необыкновенной прозрачности вода. Теперь она устремлялась в глазницы «Матери человеческой» и из скорбных её очей падала вниз, в каменный желобок. Она–то, эта скорбящая, плачущая матерь, и  напомнила встревоженному сердцу писателя судьбу некой Марии,  не божьей матери, а совсем земной русской женщины, которая, может быть, с большим основанием имела называться «Матерь человеческая». Так родилась удивительная повесть. И, родившись, током высочайшего напряжения  стала передаваться от сердца к сердцу, выжимая у читающих гордую слезу, которой никто и никогда не стыдится. Потоком благодарственных писем пролилась эта слеза в адрес и самого создателя удивительной повести, и издательства. В повести звучит гимн простой русской женщине, бессмертию человеческого рода и великому разуму жизни.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571480"/>
            <a:ext cx="585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Обсуждение книги В. Закруткина «Матерь человеческая». 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586790" cy="721523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1. Когда </a:t>
            </a: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происходит действие в повести?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(во время Великой Отечественной войны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2.Что </a:t>
            </a: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можете сказать о матери?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(Живёт в маленьком хуторе одна.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время войны немцы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каратели сожгли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весь хутор, а людей угнали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Германию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Она совершила подвиг…)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. В чём заключается подвиг Марии?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(Её подвиг можно оценить, только  постигнув всю меру её трагедии. Шаг за шагом прослеживаем мы весь путь Марии: сначала она в отчаянии. Это мы видим в эпизоде "Гибель хутора". Она постепенно находит в себе силы и преодолевает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безысходность трагедии.  Сначала в Марии есть только отчаяние и ненависть. Потом появляется чувство долга живого перед умершими. Но жизнь продолжается.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Она существует в будущем ребёнке Марии. Ненависть придаёт ей силы, чтобы отомстить. А память и чувство долга - продолжить жизнь. И Мария находит в себе силы жить, исполнять повседневные обязанности. Работать одна за бригаду начала из-за проявления чувства долга перед погибшими, перед страной, перед людьми и, которые боролись захватчиками. Так постепенно Мария возвращается к жизни).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572560" cy="60007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      4.Что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показывает в рассказе образ победы?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(образ яблони - прародительницы. В истории яблони мы видим сходство с судьбой самой Марии. Когда- то она была полна жизни, была густая и разросшая, яблоня давала прохладу в жаркий день. И сейчас она, как человек, тоже опалена войной. Она возрождается к жизни тогда, когда смерть в хуторе побеждается трудом и упорством Марии, когда в месте с весной, с рождением у матери сына возрождается на хуторе жизнь. В этот тяжёлый момент она нашла в себе силы. Она не только выжила, сохранила человечность, доброту).</a:t>
            </a:r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i="1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. Автор сопоставляет реальную Марию с библейской мадонной. Есть ли сходство Марии и мадонны?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"Она стояла на покатом холме с младенцем на руках, босая, с распущенными волосами. Вокруг неё сгрудились дети, коровы, овцы, куры. Звонко ржали рыжие кони. Вверху носились белые голуби". 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(Зачитывают эпизоды по повести).</a:t>
            </a:r>
          </a:p>
          <a:p>
            <a:pPr>
              <a:lnSpc>
                <a:spcPct val="150000"/>
              </a:lnSpc>
              <a:buNone/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6. Мария становится Матерью для всего живого. Какие же эпизоды об этом рассказывают?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возвращение и спасение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животных б)усыновление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детей из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Ленинграда в)попытка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спасти раненого мальчишку-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немца г)рождение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сына.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эпизоды показывают всю человечность подвига Марии. В эпизоде "Спасение животных" материнским чувством проникла к живым существам, верным помощникам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857232"/>
            <a:ext cx="80724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В эпизоде "Мария и раненый мальчик-немец"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способна пощадить поверженного, по-матерински поняла трагедию обманутого фашизмом мальчика, о котором годами будет лить слёзы, выплакивать своё горе осиротевшая, потерявшая сына мать.</a:t>
            </a:r>
          </a:p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В эпизоде "Усыновление семерых детей"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открывает своё сердце, пережившее столько утрат, чужим детям, заменить им мать, то есть вновь даровать им жизнь.</a:t>
            </a:r>
          </a:p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Эпизод "Рождение сына"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-вопреки разрушению и смерти, вопреки  одиночеству и горю, Мария продолжает жизнь на Земле, даруя её новому человеку.</a:t>
            </a:r>
          </a:p>
          <a:p>
            <a:pPr>
              <a:lnSpc>
                <a:spcPct val="150000"/>
              </a:lnSpc>
            </a:pPr>
            <a:r>
              <a:rPr lang="ru-RU" sz="1400" i="1" u="sng" dirty="0">
                <a:latin typeface="Times New Roman" pitchFamily="18" charset="0"/>
                <a:cs typeface="Times New Roman" pitchFamily="18" charset="0"/>
              </a:rPr>
              <a:t>Учитель литературы: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Женщина приходит на землю, чтобы дарить кому-то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жизнь, Матери дарят людям жизнь, а война их отнимает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Звучит музыка:  «Бухенвальдский набат»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558</TotalTime>
  <Words>1971</Words>
  <Application>Microsoft Office PowerPoint</Application>
  <PresentationFormat>Экран (4:3)</PresentationFormat>
  <Paragraphs>106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МОУ "Карабай - Шемуршинская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68</cp:revision>
  <dcterms:created xsi:type="dcterms:W3CDTF">2010-03-01T05:21:39Z</dcterms:created>
  <dcterms:modified xsi:type="dcterms:W3CDTF">2013-11-30T08:05:31Z</dcterms:modified>
</cp:coreProperties>
</file>