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70" r:id="rId7"/>
    <p:sldId id="269" r:id="rId8"/>
    <p:sldId id="261" r:id="rId9"/>
    <p:sldId id="271" r:id="rId10"/>
    <p:sldId id="263" r:id="rId11"/>
    <p:sldId id="272" r:id="rId12"/>
    <p:sldId id="265" r:id="rId13"/>
    <p:sldId id="274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01417-6863-4EB8-9673-76FD404FB364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80C8-082C-40D3-A973-4CF039391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D8A19F7D-BF14-48C3-A828-043B8F754E6D}" type="slidenum">
              <a:rPr lang="ru-RU"/>
              <a:pPr/>
              <a:t>10</a:t>
            </a:fld>
            <a:endParaRPr lang="ru-RU"/>
          </a:p>
        </p:txBody>
      </p:sp>
      <p:sp>
        <p:nvSpPr>
          <p:cNvPr id="143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1434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FAD4A61C-8C32-47FB-9C9C-F1DF287E0D83}" type="slidenum">
              <a:rPr lang="ru-RU"/>
              <a:pPr/>
              <a:t>12</a:t>
            </a:fld>
            <a:endParaRPr lang="ru-RU"/>
          </a:p>
        </p:txBody>
      </p:sp>
      <p:sp>
        <p:nvSpPr>
          <p:cNvPr id="1536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ln/>
        </p:spPr>
      </p:sp>
      <p:sp>
        <p:nvSpPr>
          <p:cNvPr id="1536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1A14844-3E28-45C3-8D20-D228965E964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8ED294D-FC70-416C-B06C-54FF9BB96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14844-3E28-45C3-8D20-D228965E964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294D-FC70-416C-B06C-54FF9BB96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14844-3E28-45C3-8D20-D228965E964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294D-FC70-416C-B06C-54FF9BB96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14844-3E28-45C3-8D20-D228965E964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294D-FC70-416C-B06C-54FF9BB96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14844-3E28-45C3-8D20-D228965E964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294D-FC70-416C-B06C-54FF9BB96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14844-3E28-45C3-8D20-D228965E964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294D-FC70-416C-B06C-54FF9BB96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1A14844-3E28-45C3-8D20-D228965E964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8ED294D-FC70-416C-B06C-54FF9BB960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1A14844-3E28-45C3-8D20-D228965E964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8ED294D-FC70-416C-B06C-54FF9BB96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14844-3E28-45C3-8D20-D228965E964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294D-FC70-416C-B06C-54FF9BB96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14844-3E28-45C3-8D20-D228965E964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294D-FC70-416C-B06C-54FF9BB96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14844-3E28-45C3-8D20-D228965E964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294D-FC70-416C-B06C-54FF9BB96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1A14844-3E28-45C3-8D20-D228965E964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8ED294D-FC70-416C-B06C-54FF9BB96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27637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Развитие умения ставить вопрос к словам, обозначающим действие предмета.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</a:t>
            </a:r>
            <a:r>
              <a:rPr lang="ru-RU" dirty="0" err="1" smtClean="0"/>
              <a:t>Баландиной</a:t>
            </a:r>
            <a:r>
              <a:rPr lang="ru-RU" dirty="0" smtClean="0"/>
              <a:t> О.М.</a:t>
            </a:r>
          </a:p>
          <a:p>
            <a:r>
              <a:rPr lang="ru-RU" dirty="0" smtClean="0"/>
              <a:t>2-а класс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      </a:t>
            </a:r>
            <a:r>
              <a:rPr lang="ru-RU" dirty="0" smtClean="0"/>
              <a:t>Урок №48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512763" y="330200"/>
            <a:ext cx="8118475" cy="1031875"/>
          </a:xfrm>
          <a:prstGeom prst="rect">
            <a:avLst/>
          </a:prstGeom>
          <a:solidFill>
            <a:srgbClr val="FFCC66"/>
          </a:soli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>
                <a:solidFill>
                  <a:srgbClr val="000000"/>
                </a:solidFill>
              </a:rPr>
              <a:t>Применяем новые знания</a:t>
            </a: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152400" y="1447800"/>
            <a:ext cx="9144000" cy="703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0000"/>
                </a:solidFill>
              </a:rPr>
              <a:t> Прочитайте слова в столбиках. Составьте и запишите предложения.</a:t>
            </a:r>
            <a:br>
              <a:rPr lang="ru-RU" sz="2000" b="1">
                <a:solidFill>
                  <a:srgbClr val="000000"/>
                </a:solidFill>
              </a:rPr>
            </a:br>
            <a:r>
              <a:rPr lang="ru-RU" sz="2000" b="1">
                <a:solidFill>
                  <a:srgbClr val="663300"/>
                </a:solidFill>
              </a:rPr>
              <a:t>Образец:   Бабочка летает.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066800" y="2286000"/>
            <a:ext cx="5181600" cy="304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>
                <a:solidFill>
                  <a:srgbClr val="663300"/>
                </a:solidFill>
              </a:rPr>
              <a:t>бабочка                  крякает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>
                <a:solidFill>
                  <a:srgbClr val="663300"/>
                </a:solidFill>
              </a:rPr>
              <a:t>утка                         воет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>
                <a:solidFill>
                  <a:srgbClr val="663300"/>
                </a:solidFill>
              </a:rPr>
              <a:t>рыбка                     летает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>
                <a:solidFill>
                  <a:srgbClr val="663300"/>
                </a:solidFill>
              </a:rPr>
              <a:t>волк                        лает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>
                <a:solidFill>
                  <a:srgbClr val="663300"/>
                </a:solidFill>
              </a:rPr>
              <a:t>собака</a:t>
            </a:r>
            <a:r>
              <a:rPr lang="ru-RU" sz="2400">
                <a:solidFill>
                  <a:srgbClr val="000000"/>
                </a:solidFill>
              </a:rPr>
              <a:t>                    </a:t>
            </a:r>
            <a:r>
              <a:rPr lang="ru-RU" sz="2400" b="1">
                <a:solidFill>
                  <a:srgbClr val="663300"/>
                </a:solidFill>
              </a:rPr>
              <a:t>плавает</a:t>
            </a:r>
            <a:r>
              <a:rPr lang="ru-RU" sz="2400">
                <a:solidFill>
                  <a:srgbClr val="000000"/>
                </a:solidFill>
              </a:rPr>
              <a:t>                     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547664" y="5301208"/>
            <a:ext cx="7391400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400" b="1" dirty="0">
              <a:solidFill>
                <a:srgbClr val="663300"/>
              </a:solidFill>
            </a:endParaRPr>
          </a:p>
        </p:txBody>
      </p:sp>
      <p:pic>
        <p:nvPicPr>
          <p:cNvPr id="615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0388" y="1903413"/>
            <a:ext cx="2841625" cy="2681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15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93050" y="5105400"/>
            <a:ext cx="1250950" cy="175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153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486400"/>
            <a:ext cx="1169988" cy="1371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7" dur="8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51,51)"/>
                                          </p:val>
                                        </p:tav>
                                        <p:tav>
                                          <p:val>
                                            <p:strVal val="rgb(-103,-103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8" dur="8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-103,51,51)"/>
                                          </p:val>
                                        </p:tav>
                                        <p:tav>
                                          <p:val>
                                            <p:strVal val="rgb(-103,-103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9" dur="8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Утка крякает.</a:t>
            </a:r>
          </a:p>
          <a:p>
            <a:r>
              <a:rPr lang="ru-RU" dirty="0" smtClean="0"/>
              <a:t>Рыбка плавает.</a:t>
            </a:r>
          </a:p>
          <a:p>
            <a:r>
              <a:rPr lang="ru-RU" dirty="0" smtClean="0"/>
              <a:t>Волк воет.</a:t>
            </a:r>
          </a:p>
          <a:p>
            <a:r>
              <a:rPr lang="ru-RU" dirty="0" smtClean="0"/>
              <a:t>Собака лает.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3645024"/>
            <a:ext cx="2123728" cy="158072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4785" y="4941169"/>
            <a:ext cx="3099215" cy="191683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72" name="AutoShape 3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>
                <a:solidFill>
                  <a:srgbClr val="000000"/>
                </a:solidFill>
              </a:rPr>
              <a:t>Развиваем умения</a:t>
            </a: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228600" y="1676400"/>
            <a:ext cx="8915400" cy="703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0000"/>
                </a:solidFill>
              </a:rPr>
              <a:t> Прочитайте. Какие действия могут выполнять эти животные? Подберите к картинкам слова – названия действий.</a:t>
            </a:r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1219200" y="2971800"/>
            <a:ext cx="3581400" cy="2684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663300"/>
                </a:solidFill>
              </a:rPr>
              <a:t>Комар ( что делает?)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400" b="1" dirty="0">
              <a:solidFill>
                <a:srgbClr val="663300"/>
              </a:solidFill>
            </a:endParaRP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663300"/>
                </a:solidFill>
              </a:rPr>
              <a:t>Змея ( что делает?)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400" b="1" dirty="0">
              <a:solidFill>
                <a:srgbClr val="663300"/>
              </a:solidFill>
            </a:endParaRP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>
                <a:solidFill>
                  <a:srgbClr val="663300"/>
                </a:solidFill>
              </a:rPr>
              <a:t>Корова ( что делает?)</a:t>
            </a:r>
          </a:p>
        </p:txBody>
      </p:sp>
      <p:pic>
        <p:nvPicPr>
          <p:cNvPr id="7179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2564904"/>
            <a:ext cx="2064128" cy="185693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Комар (что делает?) жужжит, кусает, летает…</a:t>
            </a:r>
          </a:p>
          <a:p>
            <a:r>
              <a:rPr lang="ru-RU" dirty="0" smtClean="0"/>
              <a:t>Змея (что делает?) шипит, ползёт, кусает…</a:t>
            </a:r>
          </a:p>
          <a:p>
            <a:r>
              <a:rPr lang="ru-RU" dirty="0" smtClean="0"/>
              <a:t>Корова (что делает?) мычит, жуёт, пасётся…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Какую основную задачу ставили на уроке?</a:t>
            </a:r>
          </a:p>
          <a:p>
            <a:r>
              <a:rPr lang="ru-RU" dirty="0" smtClean="0"/>
              <a:t>Что мы делали на уроке?</a:t>
            </a:r>
          </a:p>
          <a:p>
            <a:r>
              <a:rPr lang="ru-RU" dirty="0" smtClean="0"/>
              <a:t>Были ли трудности? Справились вы с этой задачей?</a:t>
            </a:r>
          </a:p>
          <a:p>
            <a:r>
              <a:rPr lang="ru-RU" dirty="0" smtClean="0"/>
              <a:t>Что получилось лучше всего?</a:t>
            </a:r>
            <a:endParaRPr lang="ru-RU" dirty="0"/>
          </a:p>
        </p:txBody>
      </p:sp>
      <p:pic>
        <p:nvPicPr>
          <p:cNvPr id="4" name="Рисунок 3" descr="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4581128"/>
            <a:ext cx="1085850" cy="100965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Твоя работа на уроке:</a:t>
            </a:r>
            <a:endParaRPr lang="ru-RU" dirty="0"/>
          </a:p>
        </p:txBody>
      </p:sp>
      <p:pic>
        <p:nvPicPr>
          <p:cNvPr id="4" name="Содержимое 3" descr="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780928"/>
            <a:ext cx="2016224" cy="2160240"/>
          </a:xfrm>
        </p:spPr>
      </p:pic>
      <p:pic>
        <p:nvPicPr>
          <p:cNvPr id="5" name="Рисунок 4" descr="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2564904"/>
            <a:ext cx="2376264" cy="2592288"/>
          </a:xfrm>
          <a:prstGeom prst="rect">
            <a:avLst/>
          </a:prstGeom>
        </p:spPr>
      </p:pic>
      <p:pic>
        <p:nvPicPr>
          <p:cNvPr id="6" name="Рисунок 5" descr="h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2780928"/>
            <a:ext cx="2448272" cy="230425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6625" y="908512"/>
            <a:ext cx="6430749" cy="5040976"/>
          </a:xfrm>
          <a:prstGeom prst="rect">
            <a:avLst/>
          </a:prstGeom>
        </p:spPr>
      </p:pic>
      <p:pic>
        <p:nvPicPr>
          <p:cNvPr id="3" name="Рисунок 2" descr="Рисунок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15863" y="4221088"/>
            <a:ext cx="2803395" cy="1785192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24078" indent="-514350">
              <a:buAutoNum type="arabicPeriod"/>
            </a:pPr>
            <a:r>
              <a:rPr lang="ru-RU" dirty="0" smtClean="0"/>
              <a:t>Работа со словами из словаря.</a:t>
            </a:r>
          </a:p>
          <a:p>
            <a:pPr marL="624078" indent="-514350">
              <a:buAutoNum type="arabicPeriod"/>
            </a:pPr>
            <a:endParaRPr lang="ru-RU" dirty="0" smtClean="0"/>
          </a:p>
          <a:p>
            <a:pPr marL="624078" indent="-514350">
              <a:buNone/>
            </a:pPr>
            <a:r>
              <a:rPr lang="ru-RU" b="1" i="1" dirty="0" smtClean="0"/>
              <a:t>Я начинаю новую тетрадь.</a:t>
            </a:r>
          </a:p>
          <a:p>
            <a:pPr marL="624078" indent="-514350">
              <a:buNone/>
            </a:pPr>
            <a:r>
              <a:rPr lang="ru-RU" b="1" i="1" dirty="0" smtClean="0"/>
              <a:t>Как снег, белеет первая страница.</a:t>
            </a:r>
          </a:p>
          <a:p>
            <a:pPr marL="624078" indent="-514350">
              <a:buNone/>
            </a:pPr>
            <a:r>
              <a:rPr lang="ru-RU" b="1" i="1" dirty="0" smtClean="0"/>
              <a:t>Тетрадь с волнением торопится узнать,</a:t>
            </a:r>
          </a:p>
          <a:p>
            <a:pPr marL="624078" indent="-514350">
              <a:buNone/>
            </a:pPr>
            <a:r>
              <a:rPr lang="ru-RU" b="1" i="1" dirty="0" smtClean="0"/>
              <a:t>Какая ей досталась ученица.</a:t>
            </a:r>
          </a:p>
          <a:p>
            <a:pPr marL="624078" indent="-514350">
              <a:buNone/>
            </a:pPr>
            <a:endParaRPr lang="ru-RU" i="1" dirty="0" smtClean="0"/>
          </a:p>
          <a:p>
            <a:pPr marL="624078" indent="-514350">
              <a:buFontTx/>
              <a:buChar char="-"/>
            </a:pPr>
            <a:r>
              <a:rPr lang="ru-RU" dirty="0" smtClean="0"/>
              <a:t>Какие известные вам словарные слова есть в этом стихотворении?</a:t>
            </a:r>
          </a:p>
          <a:p>
            <a:pPr marL="624078" indent="-514350">
              <a:buFontTx/>
              <a:buChar char="-"/>
            </a:pPr>
            <a:r>
              <a:rPr lang="ru-RU" dirty="0" smtClean="0"/>
              <a:t>Выпишите их. Обозначьте опасные места.</a:t>
            </a:r>
          </a:p>
        </p:txBody>
      </p:sp>
      <p:pic>
        <p:nvPicPr>
          <p:cNvPr id="4" name="Рисунок 3" descr="sow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1340768"/>
            <a:ext cx="2451578" cy="199110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3251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2. Знакомство с новыми словами: </a:t>
            </a:r>
            <a:r>
              <a:rPr lang="ru-RU" b="1" i="1" dirty="0" smtClean="0"/>
              <a:t>ученица, ученик.</a:t>
            </a:r>
            <a:endParaRPr lang="en-US" b="1" i="1" dirty="0" smtClean="0"/>
          </a:p>
          <a:p>
            <a:pPr>
              <a:buNone/>
            </a:pPr>
            <a:r>
              <a:rPr lang="ru-RU" i="1" dirty="0" smtClean="0"/>
              <a:t>-Запишите слова. Какие однокоренные слова можно подобрать к ним?</a:t>
            </a:r>
            <a:endParaRPr lang="en-US" i="1" dirty="0" smtClean="0"/>
          </a:p>
        </p:txBody>
      </p:sp>
      <p:pic>
        <p:nvPicPr>
          <p:cNvPr id="5" name="Рисунок 4" descr="image_prox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581128"/>
            <a:ext cx="1457325" cy="1476375"/>
          </a:xfrm>
          <a:prstGeom prst="rect">
            <a:avLst/>
          </a:prstGeom>
        </p:spPr>
      </p:pic>
      <p:pic>
        <p:nvPicPr>
          <p:cNvPr id="6" name="Рисунок 5" descr="девочка у доски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4365104"/>
            <a:ext cx="1800200" cy="216024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Проверка домашнего задания: с.33,Упр 66 (</a:t>
            </a:r>
            <a:r>
              <a:rPr lang="ru-RU" dirty="0" err="1" smtClean="0"/>
              <a:t>дидакт</a:t>
            </a:r>
            <a:r>
              <a:rPr lang="ru-RU" dirty="0" smtClean="0"/>
              <a:t>. материал)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-Какие  выписали слова- названия действий, которые отвечают на поставленный вопрос что делала? что делали?</a:t>
            </a:r>
          </a:p>
          <a:p>
            <a:pPr>
              <a:buNone/>
            </a:pPr>
            <a:r>
              <a:rPr lang="ru-RU" b="1" i="1" dirty="0" smtClean="0"/>
              <a:t>(</a:t>
            </a:r>
            <a:r>
              <a:rPr lang="ru-RU" b="1" i="1" dirty="0" err="1" smtClean="0"/>
              <a:t>воровала,снабжали,приносили</a:t>
            </a:r>
            <a:r>
              <a:rPr lang="ru-RU" b="1" i="1" dirty="0" smtClean="0"/>
              <a:t>,</a:t>
            </a:r>
          </a:p>
          <a:p>
            <a:pPr>
              <a:buNone/>
            </a:pPr>
            <a:r>
              <a:rPr lang="ru-RU" b="1" i="1" dirty="0" smtClean="0"/>
              <a:t>выдавливали, уничтожали)</a:t>
            </a:r>
          </a:p>
          <a:p>
            <a:pPr>
              <a:buNone/>
            </a:pPr>
            <a:r>
              <a:rPr lang="ru-RU" dirty="0" smtClean="0"/>
              <a:t>-Попробуйте определить, чем будем заниматься на уроке, главную задачу урока.</a:t>
            </a:r>
          </a:p>
          <a:p>
            <a:pPr>
              <a:buNone/>
            </a:pPr>
            <a:r>
              <a:rPr lang="ru-RU" dirty="0" smtClean="0"/>
              <a:t>- Составим план урока.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рисунок 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0" y="5373216"/>
            <a:ext cx="1172595" cy="127158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Учиться задавать вопросы к словам.</a:t>
            </a:r>
          </a:p>
          <a:p>
            <a:r>
              <a:rPr lang="ru-RU" dirty="0" smtClean="0"/>
              <a:t>2. Находить в тексте слова-действия.</a:t>
            </a:r>
          </a:p>
          <a:p>
            <a:pPr>
              <a:buNone/>
            </a:pPr>
            <a:r>
              <a:rPr lang="ru-RU" dirty="0" smtClean="0"/>
              <a:t>-Что мы сейчас делали? </a:t>
            </a:r>
          </a:p>
          <a:p>
            <a:pPr>
              <a:buNone/>
            </a:pPr>
            <a:r>
              <a:rPr lang="ru-RU" dirty="0" smtClean="0"/>
              <a:t>(Планировали свою деятельность)</a:t>
            </a:r>
          </a:p>
          <a:p>
            <a:pPr>
              <a:buNone/>
            </a:pPr>
            <a:r>
              <a:rPr lang="ru-RU" dirty="0" smtClean="0"/>
              <a:t>Работа в учебнике: </a:t>
            </a:r>
            <a:r>
              <a:rPr lang="ru-RU" dirty="0" err="1" smtClean="0"/>
              <a:t>Упр</a:t>
            </a:r>
            <a:r>
              <a:rPr lang="ru-RU" dirty="0" smtClean="0"/>
              <a:t> 83</a:t>
            </a:r>
          </a:p>
          <a:p>
            <a:pPr>
              <a:buFontTx/>
              <a:buChar char="-"/>
            </a:pPr>
            <a:r>
              <a:rPr lang="ru-RU" dirty="0" smtClean="0"/>
              <a:t>Подберите к словам-названиям предметов слова- названия действий.</a:t>
            </a:r>
          </a:p>
          <a:p>
            <a:pPr>
              <a:buFontTx/>
              <a:buChar char="-"/>
            </a:pPr>
            <a:r>
              <a:rPr lang="ru-RU" dirty="0" smtClean="0"/>
              <a:t>Что у вас получилось?</a:t>
            </a:r>
          </a:p>
        </p:txBody>
      </p:sp>
      <p:pic>
        <p:nvPicPr>
          <p:cNvPr id="4" name="Рисунок 3" descr="Рисунок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4583" y="5085184"/>
            <a:ext cx="1932353" cy="1446423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Тигр рычит.</a:t>
            </a:r>
          </a:p>
          <a:p>
            <a:r>
              <a:rPr lang="ru-RU" dirty="0" smtClean="0"/>
              <a:t>Кот мяукает.</a:t>
            </a:r>
          </a:p>
          <a:p>
            <a:r>
              <a:rPr lang="ru-RU" dirty="0" smtClean="0"/>
              <a:t>Мышка пищит.</a:t>
            </a:r>
          </a:p>
          <a:p>
            <a:r>
              <a:rPr lang="ru-RU" dirty="0" smtClean="0"/>
              <a:t>Лягушка квакает.</a:t>
            </a:r>
          </a:p>
          <a:p>
            <a:r>
              <a:rPr lang="ru-RU" dirty="0" smtClean="0"/>
              <a:t>Щенок скулит.</a:t>
            </a:r>
          </a:p>
          <a:p>
            <a:r>
              <a:rPr lang="ru-RU" dirty="0" smtClean="0"/>
              <a:t>Воробей чирикает.</a:t>
            </a:r>
            <a:endParaRPr lang="ru-RU" dirty="0"/>
          </a:p>
        </p:txBody>
      </p:sp>
      <p:pic>
        <p:nvPicPr>
          <p:cNvPr id="4" name="Рисунок 3" descr="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876256" y="1556792"/>
            <a:ext cx="1421299" cy="1776299"/>
          </a:xfrm>
          <a:prstGeom prst="rect">
            <a:avLst/>
          </a:prstGeom>
        </p:spPr>
      </p:pic>
      <p:pic>
        <p:nvPicPr>
          <p:cNvPr id="5" name="Рисунок 4" descr="Рисунок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2060848"/>
            <a:ext cx="1543050" cy="1219200"/>
          </a:xfrm>
          <a:prstGeom prst="rect">
            <a:avLst/>
          </a:prstGeom>
        </p:spPr>
      </p:pic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 flipV="1">
            <a:off x="6660232" y="4293096"/>
            <a:ext cx="2064668" cy="1476927"/>
          </a:xfrm>
          <a:prstGeom prst="rect">
            <a:avLst/>
          </a:prstGeom>
        </p:spPr>
      </p:pic>
      <p:pic>
        <p:nvPicPr>
          <p:cNvPr id="7" name="Рисунок 6" descr="2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056" y="3933056"/>
            <a:ext cx="1636940" cy="1896397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4" name="Содержимое 3" descr="Рисунок3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636912"/>
            <a:ext cx="2448272" cy="2664296"/>
          </a:xfrm>
        </p:spPr>
      </p:pic>
      <p:pic>
        <p:nvPicPr>
          <p:cNvPr id="5" name="Рисунок 4" descr="Рисунок3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2348880"/>
            <a:ext cx="2592287" cy="2376263"/>
          </a:xfrm>
          <a:prstGeom prst="rect">
            <a:avLst/>
          </a:prstGeom>
        </p:spPr>
      </p:pic>
      <p:pic>
        <p:nvPicPr>
          <p:cNvPr id="6" name="Рисунок 5" descr="Рисунок3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3501008"/>
            <a:ext cx="2592288" cy="252028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группах: </a:t>
            </a:r>
            <a:r>
              <a:rPr lang="ru-RU" dirty="0" err="1" smtClean="0"/>
              <a:t>Упр</a:t>
            </a:r>
            <a:r>
              <a:rPr lang="ru-RU" dirty="0" smtClean="0"/>
              <a:t> 84.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1группа: ветер (что делает?) …, …, … .</a:t>
            </a:r>
          </a:p>
          <a:p>
            <a:r>
              <a:rPr lang="ru-RU" dirty="0" smtClean="0"/>
              <a:t>2 группа: дождь (что делает?) …, …, … .</a:t>
            </a:r>
          </a:p>
          <a:p>
            <a:r>
              <a:rPr lang="ru-RU" dirty="0" smtClean="0"/>
              <a:t>3 группа: листья (что делают?) …, …, … .</a:t>
            </a:r>
            <a:endParaRPr lang="en-US" dirty="0" smtClean="0"/>
          </a:p>
          <a:p>
            <a:pPr>
              <a:buFontTx/>
              <a:buChar char="-"/>
            </a:pPr>
            <a:r>
              <a:rPr lang="ru-RU" dirty="0" smtClean="0"/>
              <a:t>Сделайте вывод.</a:t>
            </a:r>
          </a:p>
          <a:p>
            <a:pPr>
              <a:buFontTx/>
              <a:buChar char="-"/>
            </a:pPr>
            <a:r>
              <a:rPr lang="ru-RU" dirty="0" smtClean="0"/>
              <a:t>Сравниваем свой вывод с авторским по учебнику стр. 64.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Ветер (что делает?) шумит, свистит, дует.</a:t>
            </a:r>
          </a:p>
          <a:p>
            <a:r>
              <a:rPr lang="ru-RU" dirty="0" smtClean="0"/>
              <a:t>Дождь (что делает?) льёт, идёт, моросит.</a:t>
            </a:r>
          </a:p>
          <a:p>
            <a:r>
              <a:rPr lang="ru-RU" dirty="0" smtClean="0"/>
              <a:t>Листья (что делают?) шуршат, падают, кружатся.</a:t>
            </a:r>
            <a:endParaRPr lang="ru-RU" dirty="0"/>
          </a:p>
        </p:txBody>
      </p:sp>
      <p:pic>
        <p:nvPicPr>
          <p:cNvPr id="6" name="Рисунок 5" descr="417584_4014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4221088"/>
            <a:ext cx="1783960" cy="2348880"/>
          </a:xfrm>
          <a:prstGeom prst="rect">
            <a:avLst/>
          </a:prstGeom>
        </p:spPr>
      </p:pic>
      <p:pic>
        <p:nvPicPr>
          <p:cNvPr id="7" name="Рисунок 6" descr="0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91202" y="3717032"/>
            <a:ext cx="3517798" cy="241706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135</TotalTime>
  <Words>458</Words>
  <Application>Microsoft Office PowerPoint</Application>
  <PresentationFormat>Экран (4:3)</PresentationFormat>
  <Paragraphs>80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Развитие умения ставить вопрос к словам, обозначающим действие предмета.</vt:lpstr>
      <vt:lpstr>Словарная работа.</vt:lpstr>
      <vt:lpstr>Слайд 3</vt:lpstr>
      <vt:lpstr>Проверка домашнего задания: с.33,Упр 66 (дидакт. материал)</vt:lpstr>
      <vt:lpstr>План.</vt:lpstr>
      <vt:lpstr>Проверь себя:</vt:lpstr>
      <vt:lpstr>Физминутка:</vt:lpstr>
      <vt:lpstr>Работа в группах: Упр 84.</vt:lpstr>
      <vt:lpstr>Проверь себя:</vt:lpstr>
      <vt:lpstr>Слайд 10</vt:lpstr>
      <vt:lpstr>Проверь себя:</vt:lpstr>
      <vt:lpstr>Слайд 12</vt:lpstr>
      <vt:lpstr>Проверь себя:</vt:lpstr>
      <vt:lpstr>Итог урока:</vt:lpstr>
      <vt:lpstr>Твоя работа на уроке:</vt:lpstr>
      <vt:lpstr>Слайд 16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умения ставить вопрос к словам, обозначающим действие предмета.</dc:title>
  <dc:creator>ОЛЬГА</dc:creator>
  <cp:lastModifiedBy>ОЛЬГА</cp:lastModifiedBy>
  <cp:revision>18</cp:revision>
  <dcterms:created xsi:type="dcterms:W3CDTF">2013-11-28T23:09:13Z</dcterms:created>
  <dcterms:modified xsi:type="dcterms:W3CDTF">2013-12-01T05:19:01Z</dcterms:modified>
</cp:coreProperties>
</file>