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9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7" r:id="rId11"/>
    <p:sldId id="264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3000" autoAdjust="0"/>
  </p:normalViewPr>
  <p:slideViewPr>
    <p:cSldViewPr>
      <p:cViewPr>
        <p:scale>
          <a:sx n="40" d="100"/>
          <a:sy n="40" d="100"/>
        </p:scale>
        <p:origin x="-139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9010B9-B1AD-4DFA-B670-66EB75F072D4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982D21-A2E9-4F31-A2A0-046DAA9A41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851648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Самоуправление</a:t>
            </a:r>
            <a:b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«Классная компания»</a:t>
            </a:r>
            <a:b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72008"/>
            <a:ext cx="7854696" cy="11235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.</a:t>
            </a:r>
            <a:endParaRPr lang="ru-RU" sz="3200" b="1" dirty="0" smtClean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4214818"/>
            <a:ext cx="178595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14356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5400" b="1" dirty="0" smtClean="0">
                <a:solidFill>
                  <a:srgbClr val="FFFF00"/>
                </a:solidFill>
                <a:latin typeface="Comic Sans MS" pitchFamily="66" charset="0"/>
              </a:rPr>
              <a:t>Дежурный командир</a:t>
            </a:r>
          </a:p>
          <a:p>
            <a:pPr marL="742950" indent="-742950" algn="ctr"/>
            <a:r>
              <a:rPr lang="ru-RU" sz="4000" dirty="0" smtClean="0">
                <a:latin typeface="Comic Sans MS" pitchFamily="66" charset="0"/>
              </a:rPr>
              <a:t>-ответственный за поведение класса на уроке, ведет учет посещаемости одноклассников на уроке; </a:t>
            </a:r>
          </a:p>
          <a:p>
            <a:pPr marL="742950" indent="-742950" algn="ctr"/>
            <a:r>
              <a:rPr lang="ru-RU" sz="4000" dirty="0" smtClean="0">
                <a:latin typeface="Comic Sans MS" pitchFamily="66" charset="0"/>
              </a:rPr>
              <a:t>помогает классному руководителю заполнять  графу в журнале о количестве пропущенных уроков одноклассников.</a:t>
            </a:r>
          </a:p>
          <a:p>
            <a:pPr marL="742950" indent="-742950"/>
            <a:r>
              <a:rPr lang="ru-RU" sz="4000" dirty="0" smtClean="0">
                <a:solidFill>
                  <a:srgbClr val="FFFF00"/>
                </a:solidFill>
                <a:latin typeface="Comic Sans MS" pitchFamily="66" charset="0"/>
              </a:rPr>
              <a:t>-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7772400" cy="13624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  <a:t>2. Ответственные за «посадочные места».</a:t>
            </a:r>
            <a:endParaRPr lang="ru-RU" sz="5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214554"/>
            <a:ext cx="9144000" cy="150971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Контролируют соответствие посадки  одноклассников со списком на </a:t>
            </a:r>
            <a:r>
              <a:rPr lang="ru-RU" sz="4400" dirty="0" smtClean="0">
                <a:latin typeface="Comic Sans MS" pitchFamily="66" charset="0"/>
              </a:rPr>
              <a:t>уроках</a:t>
            </a:r>
            <a:endParaRPr lang="ru-RU" sz="4400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772400" cy="1362456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Comic Sans MS" pitchFamily="66" charset="0"/>
              </a:rPr>
              <a:t>3. «Кормилец» </a:t>
            </a:r>
            <a:endParaRPr lang="ru-RU" sz="6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000240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Comic Sans MS" pitchFamily="66" charset="0"/>
              </a:rPr>
              <a:t>Ежедневно считает, отмечает учащихся, которые питаются в столовой. </a:t>
            </a:r>
            <a:endParaRPr lang="ru-RU" sz="5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7772400" cy="1362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  <a:t>4. Ответственный </a:t>
            </a:r>
            <a:b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  <a:t>за сбор дневников</a:t>
            </a:r>
            <a:b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  <a:t> для проверки.</a:t>
            </a:r>
            <a:endParaRPr lang="ru-RU" sz="5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928934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Собирает дневники, чтобы  классный руководитель выставил текущие оценки в четверти; проверил правильность и аккуратность заполнения дневников.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6600" dirty="0" smtClean="0">
                <a:solidFill>
                  <a:srgbClr val="FFFF00"/>
                </a:solidFill>
                <a:latin typeface="Comic Sans MS" pitchFamily="66" charset="0"/>
              </a:rPr>
              <a:t>5. «Журналист» </a:t>
            </a:r>
            <a:endParaRPr lang="ru-RU" sz="6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857364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-ответственный за наличие классного журнала на уроке.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Comic Sans MS" pitchFamily="66" charset="0"/>
              </a:rPr>
              <a:t>Девиз:</a:t>
            </a:r>
            <a:endParaRPr lang="ru-RU" sz="4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5926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Comic Sans MS" pitchFamily="66" charset="0"/>
              </a:rPr>
              <a:t>Сплоченность класса, </a:t>
            </a:r>
          </a:p>
          <a:p>
            <a:pPr>
              <a:buNone/>
            </a:pPr>
            <a:r>
              <a:rPr lang="ru-RU" sz="4400" b="1" dirty="0" smtClean="0">
                <a:latin typeface="Comic Sans MS" pitchFamily="66" charset="0"/>
              </a:rPr>
              <a:t>     вера друг в друга, </a:t>
            </a:r>
          </a:p>
          <a:p>
            <a:pPr>
              <a:buNone/>
            </a:pPr>
            <a:r>
              <a:rPr lang="ru-RU" sz="4400" b="1" dirty="0" smtClean="0">
                <a:latin typeface="Comic Sans MS" pitchFamily="66" charset="0"/>
              </a:rPr>
              <a:t>         вера в себя,</a:t>
            </a:r>
          </a:p>
          <a:p>
            <a:pPr>
              <a:buNone/>
            </a:pPr>
            <a:r>
              <a:rPr lang="ru-RU" sz="4400" b="1" dirty="0" smtClean="0">
                <a:latin typeface="Comic Sans MS" pitchFamily="66" charset="0"/>
              </a:rPr>
              <a:t>             чувство долга.</a:t>
            </a:r>
            <a:endParaRPr lang="ru-RU" sz="4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Comic Sans MS" pitchFamily="66" charset="0"/>
              </a:rPr>
              <a:t>Постоянные групповые поручения.</a:t>
            </a:r>
            <a:endParaRPr lang="ru-RU" sz="5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643314"/>
            <a:ext cx="8229600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Comic Sans MS" pitchFamily="66" charset="0"/>
              </a:rPr>
              <a:t>Избираются сроком </a:t>
            </a:r>
          </a:p>
          <a:p>
            <a:pPr algn="ctr">
              <a:buNone/>
            </a:pPr>
            <a:r>
              <a:rPr lang="ru-RU" sz="4800" b="1" dirty="0" smtClean="0">
                <a:latin typeface="Comic Sans MS" pitchFamily="66" charset="0"/>
              </a:rPr>
              <a:t>на один учебный год.</a:t>
            </a:r>
            <a:endParaRPr lang="ru-RU" sz="4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Comic Sans MS" pitchFamily="66" charset="0"/>
              </a:rPr>
              <a:t>1. «Умники и умницы»</a:t>
            </a:r>
            <a:r>
              <a:rPr lang="ru-RU" sz="54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ru-RU" sz="5400" b="1" dirty="0" smtClean="0">
                <a:solidFill>
                  <a:srgbClr val="FFFF0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00098" y="2071678"/>
            <a:ext cx="8229600" cy="4389120"/>
          </a:xfrm>
        </p:spPr>
        <p:txBody>
          <a:bodyPr/>
          <a:lstStyle/>
          <a:p>
            <a:pPr algn="ctr">
              <a:buFontTx/>
              <a:buChar char="-"/>
            </a:pPr>
            <a:r>
              <a:rPr lang="ru-RU" sz="4000" dirty="0" smtClean="0">
                <a:latin typeface="Comic Sans MS" pitchFamily="66" charset="0"/>
              </a:rPr>
              <a:t>ответственные за учебу.</a:t>
            </a:r>
          </a:p>
          <a:p>
            <a:pPr algn="ctr">
              <a:buNone/>
            </a:pPr>
            <a:r>
              <a:rPr lang="ru-RU" sz="4000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latin typeface="Comic Sans MS" pitchFamily="66" charset="0"/>
              </a:rPr>
              <a:t>Организуют </a:t>
            </a:r>
            <a:r>
              <a:rPr lang="ru-RU" sz="4000" dirty="0" smtClean="0">
                <a:latin typeface="Comic Sans MS" pitchFamily="66" charset="0"/>
              </a:rPr>
              <a:t>«скорую      учебную помощь» нуждающимся.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000504"/>
            <a:ext cx="2500320" cy="24431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136245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Comic Sans MS" pitchFamily="66" charset="0"/>
              </a:rPr>
              <a:t>2. «Очумелые ручки»</a:t>
            </a:r>
            <a:endParaRPr lang="ru-RU" sz="5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357298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-</a:t>
            </a:r>
            <a:r>
              <a:rPr lang="ru-RU" sz="4400" dirty="0" smtClean="0">
                <a:latin typeface="Comic Sans MS" pitchFamily="66" charset="0"/>
              </a:rPr>
              <a:t>ответственные за трудовую деятельность. 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Организуют: 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- дежурство по школе, 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- классу, 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-генеральные уборки и субботники.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Comic Sans MS" pitchFamily="66" charset="0"/>
              </a:rPr>
              <a:t>3. «Олимпийцы»</a:t>
            </a:r>
            <a:endParaRPr lang="ru-RU" sz="6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357298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-ответственные </a:t>
            </a:r>
            <a:r>
              <a:rPr lang="ru-RU" sz="4800" dirty="0" smtClean="0">
                <a:latin typeface="Comic Sans MS" pitchFamily="66" charset="0"/>
              </a:rPr>
              <a:t>за </a:t>
            </a:r>
            <a:r>
              <a:rPr lang="ru-RU" sz="4800" dirty="0" smtClean="0">
                <a:latin typeface="Comic Sans MS" pitchFamily="66" charset="0"/>
              </a:rPr>
              <a:t>спортивную жизнь класса. Отвечают за подготовку класса </a:t>
            </a:r>
            <a:r>
              <a:rPr lang="ru-RU" sz="4800" dirty="0" smtClean="0">
                <a:latin typeface="Comic Sans MS" pitchFamily="66" charset="0"/>
              </a:rPr>
              <a:t>к </a:t>
            </a:r>
            <a:r>
              <a:rPr lang="ru-RU" sz="4800" dirty="0" smtClean="0">
                <a:latin typeface="Comic Sans MS" pitchFamily="66" charset="0"/>
              </a:rPr>
              <a:t>спортивным общешкольным соревнованиям.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857760"/>
            <a:ext cx="1785950" cy="1714478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624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Comic Sans MS" pitchFamily="66" charset="0"/>
              </a:rPr>
              <a:t>4. «Фабрика развлечений».</a:t>
            </a:r>
            <a:endParaRPr lang="ru-RU" sz="4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785926"/>
            <a:ext cx="7772400" cy="186690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-ответственные за проведение праздников. Организует подготовку и проведение </a:t>
            </a:r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экскурсий</a:t>
            </a:r>
            <a:r>
              <a:rPr lang="ru-RU" sz="4800" dirty="0" smtClean="0">
                <a:latin typeface="Comic Sans MS" pitchFamily="66" charset="0"/>
              </a:rPr>
              <a:t>, </a:t>
            </a:r>
            <a:r>
              <a:rPr lang="ru-RU" sz="4800" dirty="0" smtClean="0">
                <a:latin typeface="Comic Sans MS" pitchFamily="66" charset="0"/>
              </a:rPr>
              <a:t>походов в музей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00174"/>
            <a:ext cx="7772400" cy="1362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Comic Sans MS" pitchFamily="66" charset="0"/>
              </a:rPr>
              <a:t>5. «Классная газета»</a:t>
            </a:r>
            <a:endParaRPr lang="ru-RU" sz="6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928934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-редколлегия.</a:t>
            </a:r>
          </a:p>
          <a:p>
            <a:pPr algn="ctr"/>
            <a:r>
              <a:rPr lang="ru-RU" sz="4800" dirty="0" smtClean="0">
                <a:latin typeface="Comic Sans MS" pitchFamily="66" charset="0"/>
              </a:rPr>
              <a:t>Отвечает за выпуск газет, оформляет классный альбом «Наша школьная жизнь».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000108"/>
            <a:ext cx="1785950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86124"/>
            <a:ext cx="7772400" cy="13624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</a:t>
            </a:r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>остоянные выборные поручения.</a:t>
            </a:r>
            <a:r>
              <a:rPr lang="ru-RU" sz="4800" dirty="0" smtClean="0">
                <a:latin typeface="Comic Sans MS" pitchFamily="66" charset="0"/>
              </a:rPr>
              <a:t/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Comic Sans MS" pitchFamily="66" charset="0"/>
              </a:rPr>
              <a:t>Избираются сроком на одну учебную четверть. </a:t>
            </a:r>
            <a:endParaRPr lang="ru-RU" sz="4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249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Самоуправление «Классная компания» </vt:lpstr>
      <vt:lpstr>Девиз:</vt:lpstr>
      <vt:lpstr>Постоянные групповые поручения.</vt:lpstr>
      <vt:lpstr>1. «Умники и умницы» </vt:lpstr>
      <vt:lpstr>2. «Очумелые ручки»</vt:lpstr>
      <vt:lpstr>3. «Олимпийцы»</vt:lpstr>
      <vt:lpstr>4. «Фабрика развлечений».</vt:lpstr>
      <vt:lpstr>5. «Классная газета»</vt:lpstr>
      <vt:lpstr>Постоянные выборные поручения. Избираются сроком на одну учебную четверть. </vt:lpstr>
      <vt:lpstr>Слайд 10</vt:lpstr>
      <vt:lpstr>2. Ответственные за «посадочные места».</vt:lpstr>
      <vt:lpstr>3. «Кормилец» </vt:lpstr>
      <vt:lpstr>4. Ответственный  за сбор дневников  для проверки.</vt:lpstr>
      <vt:lpstr> 5. «Журналист»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Самоуправление  6 «Г» класса МОУ СОШ №9 г. Усть-Кута.</dc:title>
  <dc:creator>1</dc:creator>
  <cp:lastModifiedBy>1</cp:lastModifiedBy>
  <cp:revision>41</cp:revision>
  <dcterms:created xsi:type="dcterms:W3CDTF">2011-02-05T12:08:03Z</dcterms:created>
  <dcterms:modified xsi:type="dcterms:W3CDTF">2013-11-06T12:33:40Z</dcterms:modified>
</cp:coreProperties>
</file>