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microsoft.com/office/2007/relationships/hdphoto" Target="../media/hdphoto3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alphaModFix amt="73000"/>
            <a:lum/>
          </a:blip>
          <a:srcRect/>
          <a:stretch>
            <a:fillRect t="-16000" b="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54" b="95721" l="225" r="988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-30708"/>
            <a:ext cx="2627784" cy="2627784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alphaModFix amt="73000"/>
            <a:lum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38745" b="100000" l="0" r="410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177" r="58913"/>
          <a:stretch/>
        </p:blipFill>
        <p:spPr>
          <a:xfrm flipH="1">
            <a:off x="102002" y="4337734"/>
            <a:ext cx="1608255" cy="2431154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56241" l="49926" r="80238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0000" b="44259"/>
          <a:stretch/>
        </p:blipFill>
        <p:spPr>
          <a:xfrm>
            <a:off x="102002" y="3068960"/>
            <a:ext cx="1445662" cy="2686076"/>
          </a:xfrm>
          <a:prstGeom prst="rect">
            <a:avLst/>
          </a:prstGeom>
          <a:effectLst>
            <a:glow rad="190500">
              <a:srgbClr val="92D050">
                <a:alpha val="40000"/>
              </a:srgbClr>
            </a:glow>
            <a:softEdge rad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322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138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044445"/>
      </p:ext>
    </p:extLst>
  </p:cSld>
  <p:clrMapOvr>
    <a:masterClrMapping/>
  </p:clrMapOvr>
</p:sld>
</file>

<file path=ppt/theme/theme1.xml><?xml version="1.0" encoding="utf-8"?>
<a:theme xmlns:a="http://schemas.openxmlformats.org/drawingml/2006/main" name="Морков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Морковка</Template>
  <TotalTime>3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Морковка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Ekaterina;GalinaV.V.</dc:creator>
  <cp:keywords>Морковь, лето, деревня</cp:keywords>
  <cp:lastModifiedBy>Ekaterina</cp:lastModifiedBy>
  <cp:revision>2</cp:revision>
  <dcterms:created xsi:type="dcterms:W3CDTF">2013-12-05T04:06:07Z</dcterms:created>
  <dcterms:modified xsi:type="dcterms:W3CDTF">2013-12-05T04:11:04Z</dcterms:modified>
  <cp:category>Тема оформления проекта</cp:category>
</cp:coreProperties>
</file>