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A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9ACD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92" y="-243408"/>
            <a:ext cx="5179268" cy="4671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44" y="4725144"/>
            <a:ext cx="3203152" cy="2327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26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</dc:creator>
  <cp:lastModifiedBy>Ekaterina</cp:lastModifiedBy>
  <cp:revision>1</cp:revision>
  <dcterms:created xsi:type="dcterms:W3CDTF">2013-11-28T15:54:06Z</dcterms:created>
  <dcterms:modified xsi:type="dcterms:W3CDTF">2013-11-28T16:01:52Z</dcterms:modified>
</cp:coreProperties>
</file>