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sigs" ContentType="application/vnd.openxmlformats-package.digital-signature-origin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_xmlsignatures/sig2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A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38270">
            <a:off x="7669938" y="4275112"/>
            <a:ext cx="1371236" cy="1506594"/>
          </a:xfrm>
          <a:prstGeom prst="rect">
            <a:avLst/>
          </a:prstGeom>
          <a:effectLst>
            <a:glow rad="228600">
              <a:schemeClr val="bg1"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886" y="5042814"/>
            <a:ext cx="1652103" cy="1815186"/>
          </a:xfrm>
          <a:prstGeom prst="rect">
            <a:avLst/>
          </a:prstGeom>
          <a:effectLst>
            <a:glow rad="228600">
              <a:schemeClr val="bg1"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640" y="2910483"/>
            <a:ext cx="1371236" cy="1506594"/>
          </a:xfrm>
          <a:prstGeom prst="rect">
            <a:avLst/>
          </a:prstGeom>
          <a:effectLst>
            <a:glow rad="228600">
              <a:schemeClr val="bg1"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53104">
            <a:off x="7822714" y="1754381"/>
            <a:ext cx="1065685" cy="1175928"/>
          </a:xfrm>
          <a:prstGeom prst="rect">
            <a:avLst/>
          </a:prstGeom>
          <a:effectLst>
            <a:glow rad="228600">
              <a:schemeClr val="bg1"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61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6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7635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Ekaterina;Galina</dc:creator>
  <cp:keywords>Тема, фон, презентация, снежинка</cp:keywords>
  <cp:lastModifiedBy>Ekaterina</cp:lastModifiedBy>
  <cp:revision>3</cp:revision>
  <dcterms:created xsi:type="dcterms:W3CDTF">2013-11-28T16:06:59Z</dcterms:created>
  <dcterms:modified xsi:type="dcterms:W3CDTF">2013-12-05T03:52:29Z</dcterms:modified>
  <cp:category>Тема оформления</cp:category>
</cp:coreProperties>
</file>