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836712"/>
            <a:ext cx="604644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221088"/>
            <a:ext cx="5544616" cy="14177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4" y="188640"/>
            <a:ext cx="1723062" cy="223774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97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Ekaterina</dc:creator>
  <cp:lastModifiedBy>Ekaterina</cp:lastModifiedBy>
  <cp:revision>1</cp:revision>
  <dcterms:created xsi:type="dcterms:W3CDTF">2013-11-28T16:02:33Z</dcterms:created>
  <dcterms:modified xsi:type="dcterms:W3CDTF">2013-11-28T16:06:36Z</dcterms:modified>
</cp:coreProperties>
</file>