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  <p:sldId id="268" r:id="rId3"/>
    <p:sldId id="266" r:id="rId4"/>
    <p:sldId id="269" r:id="rId5"/>
    <p:sldId id="267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17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AC00-0CB2-45E5-AA72-50A36FEFE438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C569-190A-4640-8A1C-4E704651BC6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AC00-0CB2-45E5-AA72-50A36FEFE438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C569-190A-4640-8A1C-4E704651BC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AC00-0CB2-45E5-AA72-50A36FEFE438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C569-190A-4640-8A1C-4E704651BC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AC00-0CB2-45E5-AA72-50A36FEFE438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C569-190A-4640-8A1C-4E704651BC6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AC00-0CB2-45E5-AA72-50A36FEFE438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C569-190A-4640-8A1C-4E704651BC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AC00-0CB2-45E5-AA72-50A36FEFE438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C569-190A-4640-8A1C-4E704651BC6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AC00-0CB2-45E5-AA72-50A36FEFE438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C569-190A-4640-8A1C-4E704651BC6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AC00-0CB2-45E5-AA72-50A36FEFE438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C569-190A-4640-8A1C-4E704651BC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AC00-0CB2-45E5-AA72-50A36FEFE438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C569-190A-4640-8A1C-4E704651BC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AC00-0CB2-45E5-AA72-50A36FEFE438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C569-190A-4640-8A1C-4E704651BC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AC00-0CB2-45E5-AA72-50A36FEFE438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C569-190A-4640-8A1C-4E704651BC6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0C4AC00-0CB2-45E5-AA72-50A36FEFE438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6F8C569-190A-4640-8A1C-4E704651BC6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836713"/>
            <a:ext cx="626469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i="1" dirty="0"/>
              <a:t>В. </a:t>
            </a:r>
            <a:r>
              <a:rPr lang="ru-RU" sz="2400" i="1" dirty="0" smtClean="0"/>
              <a:t>Лунин.</a:t>
            </a:r>
            <a:endParaRPr lang="ru-RU" sz="2400" dirty="0"/>
          </a:p>
          <a:p>
            <a:r>
              <a:rPr lang="ru-RU" sz="2400" dirty="0"/>
              <a:t>Лисицы лают.</a:t>
            </a:r>
          </a:p>
          <a:p>
            <a:r>
              <a:rPr lang="ru-RU" sz="2400" dirty="0"/>
              <a:t>Глухомань.</a:t>
            </a:r>
          </a:p>
          <a:p>
            <a:r>
              <a:rPr lang="ru-RU" sz="2400" dirty="0"/>
              <a:t>Лежит в листве под липой</a:t>
            </a:r>
          </a:p>
          <a:p>
            <a:r>
              <a:rPr lang="ru-RU" sz="2400" dirty="0"/>
              <a:t>Лань.</a:t>
            </a:r>
          </a:p>
          <a:p>
            <a:r>
              <a:rPr lang="ru-RU" sz="2400" dirty="0"/>
              <a:t>Линь в глубине холодных вод</a:t>
            </a:r>
          </a:p>
          <a:p>
            <a:r>
              <a:rPr lang="ru-RU" sz="2400" dirty="0"/>
              <a:t>Лениво, но легко плывет.</a:t>
            </a:r>
          </a:p>
          <a:p>
            <a:r>
              <a:rPr lang="ru-RU" sz="2400" dirty="0"/>
              <a:t>Луна</a:t>
            </a:r>
          </a:p>
          <a:p>
            <a:r>
              <a:rPr lang="ru-RU" sz="2400" dirty="0"/>
              <a:t>Лучится, как латунь,</a:t>
            </a:r>
          </a:p>
          <a:p>
            <a:r>
              <a:rPr lang="ru-RU" sz="2400" dirty="0"/>
              <a:t>Лягушкой лакомится</a:t>
            </a:r>
          </a:p>
          <a:p>
            <a:r>
              <a:rPr lang="ru-RU" sz="2400" dirty="0"/>
              <a:t>Лунь.</a:t>
            </a:r>
          </a:p>
          <a:p>
            <a:r>
              <a:rPr lang="ru-RU" sz="2400" dirty="0"/>
              <a:t>Летит заблудшая пчела.</a:t>
            </a:r>
          </a:p>
          <a:p>
            <a:r>
              <a:rPr lang="ru-RU" sz="2400" dirty="0"/>
              <a:t>Легла на лес ночная мгла.</a:t>
            </a:r>
          </a:p>
        </p:txBody>
      </p:sp>
    </p:spTree>
    <p:extLst>
      <p:ext uri="{BB962C8B-B14F-4D97-AF65-F5344CB8AC3E}">
        <p14:creationId xmlns:p14="http://schemas.microsoft.com/office/powerpoint/2010/main" val="275320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764705"/>
            <a:ext cx="66967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Глухомань</a:t>
            </a:r>
            <a:r>
              <a:rPr lang="ru-RU" sz="2800" dirty="0"/>
              <a:t> </a:t>
            </a:r>
            <a:r>
              <a:rPr lang="ru-RU" sz="2800" i="1" dirty="0"/>
              <a:t>– </a:t>
            </a:r>
            <a:r>
              <a:rPr lang="ru-RU" sz="2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глухое, пустынное место.</a:t>
            </a:r>
          </a:p>
          <a:p>
            <a:r>
              <a:rPr lang="ru-RU" sz="2800" b="1" dirty="0"/>
              <a:t>Лань </a:t>
            </a:r>
            <a:r>
              <a:rPr lang="ru-RU" sz="2800" dirty="0"/>
              <a:t>– </a:t>
            </a:r>
            <a:r>
              <a:rPr lang="ru-RU" sz="2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животное семейства оленей, отличающееся быстротой бега и стройностью</a:t>
            </a:r>
            <a:r>
              <a:rPr lang="ru-RU" sz="2800" i="1" dirty="0"/>
              <a:t>.</a:t>
            </a:r>
          </a:p>
          <a:p>
            <a:r>
              <a:rPr lang="ru-RU" sz="2800" b="1" dirty="0"/>
              <a:t>Линь</a:t>
            </a:r>
            <a:r>
              <a:rPr lang="ru-RU" sz="2800" dirty="0"/>
              <a:t> – </a:t>
            </a:r>
            <a:r>
              <a:rPr lang="ru-RU" sz="2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пресноводная рыба.</a:t>
            </a:r>
          </a:p>
          <a:p>
            <a:r>
              <a:rPr lang="ru-RU" sz="2800" b="1" dirty="0"/>
              <a:t>Латунь </a:t>
            </a:r>
            <a:r>
              <a:rPr lang="ru-RU" sz="2800" dirty="0"/>
              <a:t>– </a:t>
            </a:r>
            <a:r>
              <a:rPr lang="ru-RU" sz="2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сплав меди с цинком.</a:t>
            </a:r>
          </a:p>
          <a:p>
            <a:r>
              <a:rPr lang="ru-RU" sz="2800" b="1" dirty="0"/>
              <a:t>Лунь</a:t>
            </a:r>
            <a:r>
              <a:rPr lang="ru-RU" sz="2800" dirty="0"/>
              <a:t> – </a:t>
            </a:r>
            <a:r>
              <a:rPr lang="ru-RU" sz="2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хищная птица из семейства соколиных.</a:t>
            </a:r>
          </a:p>
          <a:p>
            <a:r>
              <a:rPr lang="ru-RU" sz="2800" b="1" dirty="0"/>
              <a:t>Мгла</a:t>
            </a:r>
            <a:r>
              <a:rPr lang="ru-RU" sz="2800" dirty="0"/>
              <a:t> – </a:t>
            </a:r>
            <a:r>
              <a:rPr lang="ru-RU" sz="2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ночь.</a:t>
            </a:r>
          </a:p>
        </p:txBody>
      </p:sp>
    </p:spTree>
    <p:extLst>
      <p:ext uri="{BB962C8B-B14F-4D97-AF65-F5344CB8AC3E}">
        <p14:creationId xmlns:p14="http://schemas.microsoft.com/office/powerpoint/2010/main" val="354789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581400" y="152400"/>
            <a:ext cx="37338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0" b="1" dirty="0" err="1" smtClean="0">
                <a:solidFill>
                  <a:srgbClr val="0070C0"/>
                </a:solidFill>
                <a:latin typeface="Calibri" pitchFamily="34" charset="0"/>
              </a:rPr>
              <a:t>Лл</a:t>
            </a:r>
            <a:endParaRPr lang="ru-RU" sz="20000" b="1" dirty="0">
              <a:solidFill>
                <a:srgbClr val="0070C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84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548680"/>
            <a:ext cx="648071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Составьте схему предложения:</a:t>
            </a:r>
          </a:p>
          <a:p>
            <a:endParaRPr lang="ru-RU" sz="3200" dirty="0" smtClean="0"/>
          </a:p>
          <a:p>
            <a:r>
              <a:rPr lang="ru-RU" sz="3200" dirty="0" smtClean="0"/>
              <a:t>Соревнования </a:t>
            </a:r>
            <a:r>
              <a:rPr lang="ru-RU" sz="3200" dirty="0"/>
              <a:t>по стрельбе из лука.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7" y="3216592"/>
            <a:ext cx="6264694" cy="86048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Овал 3"/>
          <p:cNvSpPr/>
          <p:nvPr/>
        </p:nvSpPr>
        <p:spPr>
          <a:xfrm>
            <a:off x="7945404" y="3933056"/>
            <a:ext cx="108012" cy="72008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437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56590" y="2971800"/>
            <a:ext cx="1447800" cy="12954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581400" y="3505200"/>
            <a:ext cx="304800" cy="3048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341" name="TextBox 7"/>
          <p:cNvSpPr txBox="1">
            <a:spLocks noChangeArrowheads="1"/>
          </p:cNvSpPr>
          <p:nvPr/>
        </p:nvSpPr>
        <p:spPr bwMode="auto">
          <a:xfrm>
            <a:off x="7391400" y="1828800"/>
            <a:ext cx="12192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10000">
                <a:latin typeface="Georgia" pitchFamily="18" charset="0"/>
              </a:rPr>
              <a:t>,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3505994" y="4571206"/>
            <a:ext cx="457200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3" name="TextBox 11"/>
          <p:cNvSpPr txBox="1">
            <a:spLocks noChangeArrowheads="1"/>
          </p:cNvSpPr>
          <p:nvPr/>
        </p:nvSpPr>
        <p:spPr bwMode="auto">
          <a:xfrm>
            <a:off x="2819400" y="4495800"/>
            <a:ext cx="22860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10000" dirty="0" smtClean="0">
                <a:latin typeface="Georgia" pitchFamily="18" charset="0"/>
              </a:rPr>
              <a:t>[</a:t>
            </a:r>
            <a:r>
              <a:rPr lang="ru-RU" sz="10000" dirty="0">
                <a:latin typeface="Calibri" pitchFamily="34" charset="0"/>
              </a:rPr>
              <a:t>л</a:t>
            </a:r>
            <a:r>
              <a:rPr lang="ru-RU" sz="10000" dirty="0" smtClean="0">
                <a:latin typeface="Georgia" pitchFamily="18" charset="0"/>
              </a:rPr>
              <a:t>]</a:t>
            </a:r>
            <a:endParaRPr lang="ru-RU" sz="10000" dirty="0">
              <a:latin typeface="Georg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867400" y="2971800"/>
            <a:ext cx="1447800" cy="12954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477000" y="3505200"/>
            <a:ext cx="304800" cy="3048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>
            <a:off x="6401594" y="4571206"/>
            <a:ext cx="457200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7" name="TextBox 15"/>
          <p:cNvSpPr txBox="1">
            <a:spLocks noChangeArrowheads="1"/>
          </p:cNvSpPr>
          <p:nvPr/>
        </p:nvSpPr>
        <p:spPr bwMode="auto">
          <a:xfrm>
            <a:off x="5715000" y="4419600"/>
            <a:ext cx="22860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10000" dirty="0" smtClean="0">
                <a:latin typeface="Georgia" pitchFamily="18" charset="0"/>
              </a:rPr>
              <a:t>[</a:t>
            </a:r>
            <a:r>
              <a:rPr lang="ru-RU" sz="10000" dirty="0">
                <a:latin typeface="Calibri" pitchFamily="34" charset="0"/>
              </a:rPr>
              <a:t>л</a:t>
            </a:r>
            <a:r>
              <a:rPr lang="ru-RU" sz="10000" dirty="0" smtClean="0">
                <a:latin typeface="Georgia" pitchFamily="18" charset="0"/>
              </a:rPr>
              <a:t>]</a:t>
            </a:r>
            <a:endParaRPr lang="ru-RU" sz="10000" dirty="0">
              <a:latin typeface="Georgia" pitchFamily="18" charset="0"/>
            </a:endParaRPr>
          </a:p>
        </p:txBody>
      </p:sp>
      <p:sp>
        <p:nvSpPr>
          <p:cNvPr id="14348" name="TextBox 16"/>
          <p:cNvSpPr txBox="1">
            <a:spLocks noChangeArrowheads="1"/>
          </p:cNvSpPr>
          <p:nvPr/>
        </p:nvSpPr>
        <p:spPr bwMode="auto">
          <a:xfrm>
            <a:off x="6781800" y="3810000"/>
            <a:ext cx="12192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10000">
                <a:latin typeface="Georgia" pitchFamily="18" charset="0"/>
              </a:rPr>
              <a:t>,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581400" y="152400"/>
            <a:ext cx="37338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0" b="1" dirty="0" err="1" smtClean="0">
                <a:solidFill>
                  <a:srgbClr val="0070C0"/>
                </a:solidFill>
                <a:latin typeface="Calibri" pitchFamily="34" charset="0"/>
              </a:rPr>
              <a:t>Лл</a:t>
            </a:r>
            <a:endParaRPr lang="ru-RU" sz="20000" b="1" dirty="0">
              <a:solidFill>
                <a:srgbClr val="0070C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0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352928" cy="2613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2554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16832"/>
            <a:ext cx="1850876" cy="1622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573016"/>
            <a:ext cx="1490261" cy="1296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638" y="4884247"/>
            <a:ext cx="1420135" cy="122413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3635896" y="2828836"/>
            <a:ext cx="19442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ОН</a:t>
            </a:r>
          </a:p>
          <a:p>
            <a:r>
              <a:rPr lang="ru-RU" sz="3600" b="1" dirty="0"/>
              <a:t>ОНА</a:t>
            </a:r>
          </a:p>
          <a:p>
            <a:r>
              <a:rPr lang="ru-RU" sz="3600" b="1" dirty="0"/>
              <a:t>ОНО</a:t>
            </a:r>
          </a:p>
          <a:p>
            <a:r>
              <a:rPr lang="ru-RU" sz="3600" b="1" dirty="0"/>
              <a:t>ОНИ</a:t>
            </a:r>
          </a:p>
        </p:txBody>
      </p:sp>
      <p:pic>
        <p:nvPicPr>
          <p:cNvPr id="8" name="Рисунок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910" y="2492896"/>
            <a:ext cx="1715346" cy="1368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604" y="4581128"/>
            <a:ext cx="1186612" cy="1327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232160"/>
            <a:ext cx="131445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Прямая со стрелкой 11"/>
          <p:cNvCxnSpPr/>
          <p:nvPr/>
        </p:nvCxnSpPr>
        <p:spPr>
          <a:xfrm>
            <a:off x="3131840" y="2828836"/>
            <a:ext cx="504056" cy="1355824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2884773" y="3717032"/>
            <a:ext cx="895139" cy="382022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2884773" y="4884247"/>
            <a:ext cx="751123" cy="704994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>
            <a:off x="4432176" y="3176972"/>
            <a:ext cx="643880" cy="0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>
            <a:off x="4754116" y="4184660"/>
            <a:ext cx="1978124" cy="612492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 flipV="1">
            <a:off x="4754116" y="4337060"/>
            <a:ext cx="406794" cy="1036156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0700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36</TotalTime>
  <Words>114</Words>
  <Application>Microsoft Office PowerPoint</Application>
  <PresentationFormat>Экран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Отгадайте ребусы</dc:title>
  <dc:creator>Пользователь Windows</dc:creator>
  <cp:lastModifiedBy>Пользователь Windows</cp:lastModifiedBy>
  <cp:revision>5</cp:revision>
  <dcterms:created xsi:type="dcterms:W3CDTF">2012-10-22T15:57:21Z</dcterms:created>
  <dcterms:modified xsi:type="dcterms:W3CDTF">2012-10-23T14:04:27Z</dcterms:modified>
</cp:coreProperties>
</file>