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9" r:id="rId4"/>
    <p:sldId id="263" r:id="rId5"/>
    <p:sldId id="264" r:id="rId6"/>
    <p:sldId id="261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0CE42-F49A-4F09-A22C-786FCA7E6D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24983-848E-443A-9F49-132C243350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7514B-A3D2-4FAE-9428-640F9671BD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22254-5197-4AE7-984D-6BE7EACEF8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80889-2793-4530-9239-3851F2FD05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8A2AA-76C9-4F19-8E9F-F0FF83C3B9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5FEC0-1F21-40D7-94C0-2D525ED5F7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CAD9F-EF46-4C24-BCDE-DFC8E42859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ED4DD-11C6-44CE-AF3E-A0EB536A73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E8730-CFB0-46E6-95CE-B566EEBAB6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71DC5-F03B-4B01-99F9-FB0999021E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64F656-E3DC-47A4-ABB1-C6240F681DD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1125538"/>
            <a:ext cx="9144000" cy="404812"/>
          </a:xfrm>
          <a:prstGeom prst="rect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331913" y="476250"/>
            <a:ext cx="6553200" cy="5545138"/>
          </a:xfrm>
          <a:prstGeom prst="rect">
            <a:avLst/>
          </a:prstGeom>
          <a:solidFill>
            <a:schemeClr val="bg1"/>
          </a:solidFill>
          <a:ln w="9525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331913" y="476250"/>
            <a:ext cx="6553200" cy="20891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1331913" y="2565400"/>
            <a:ext cx="6553200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331913" y="4581525"/>
            <a:ext cx="6553200" cy="1439863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1331913" y="4581525"/>
            <a:ext cx="6553200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1547812" y="692150"/>
            <a:ext cx="5738832" cy="18795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/>
            <a:r>
              <a:rPr lang="ru-RU" sz="4000" b="1" kern="10" dirty="0">
                <a:ln w="9525">
                  <a:solidFill>
                    <a:srgbClr val="5C0C19"/>
                  </a:solidFill>
                  <a:round/>
                  <a:headEnd/>
                  <a:tailEnd/>
                </a:ln>
                <a:solidFill>
                  <a:srgbClr val="9F142B"/>
                </a:solidFill>
                <a:latin typeface="Georgia"/>
              </a:rPr>
              <a:t>О чём</a:t>
            </a:r>
          </a:p>
          <a:p>
            <a:pPr algn="r"/>
            <a:r>
              <a:rPr lang="ru-RU" sz="4000" b="1" kern="10" dirty="0">
                <a:ln w="9525">
                  <a:solidFill>
                    <a:srgbClr val="5C0C19"/>
                  </a:solidFill>
                  <a:round/>
                  <a:headEnd/>
                  <a:tailEnd/>
                </a:ln>
                <a:solidFill>
                  <a:srgbClr val="9F142B"/>
                </a:solidFill>
                <a:latin typeface="Georgia"/>
              </a:rPr>
              <a:t>рассказывают</a:t>
            </a:r>
          </a:p>
          <a:p>
            <a:pPr algn="r"/>
            <a:r>
              <a:rPr lang="ru-RU" sz="4000" b="1" kern="10" dirty="0">
                <a:ln w="9525">
                  <a:solidFill>
                    <a:srgbClr val="5C0C19"/>
                  </a:solidFill>
                  <a:round/>
                  <a:headEnd/>
                  <a:tailEnd/>
                </a:ln>
                <a:solidFill>
                  <a:srgbClr val="9F142B"/>
                </a:solidFill>
                <a:latin typeface="Georgia"/>
              </a:rPr>
              <a:t>гербы</a:t>
            </a:r>
          </a:p>
        </p:txBody>
      </p:sp>
      <p:sp>
        <p:nvSpPr>
          <p:cNvPr id="4108" name="Rectangle 12" descr="26432[1]"/>
          <p:cNvSpPr>
            <a:spLocks noChangeArrowheads="1"/>
          </p:cNvSpPr>
          <p:nvPr/>
        </p:nvSpPr>
        <p:spPr bwMode="auto">
          <a:xfrm>
            <a:off x="1547813" y="4868863"/>
            <a:ext cx="1008062" cy="7556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Rectangle 13" descr="26432[1]"/>
          <p:cNvSpPr>
            <a:spLocks noChangeArrowheads="1"/>
          </p:cNvSpPr>
          <p:nvPr/>
        </p:nvSpPr>
        <p:spPr bwMode="auto">
          <a:xfrm>
            <a:off x="2843213" y="4868863"/>
            <a:ext cx="1008062" cy="7556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Rectangle 14" descr="26432[1]"/>
          <p:cNvSpPr>
            <a:spLocks noChangeArrowheads="1"/>
          </p:cNvSpPr>
          <p:nvPr/>
        </p:nvSpPr>
        <p:spPr bwMode="auto">
          <a:xfrm>
            <a:off x="4140200" y="4868863"/>
            <a:ext cx="1008063" cy="7556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1" name="Rectangle 15" descr="26432[1]"/>
          <p:cNvSpPr>
            <a:spLocks noChangeArrowheads="1"/>
          </p:cNvSpPr>
          <p:nvPr/>
        </p:nvSpPr>
        <p:spPr bwMode="auto">
          <a:xfrm>
            <a:off x="5435600" y="4868863"/>
            <a:ext cx="1008063" cy="7556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2" name="Rectangle 16" descr="26432[1]"/>
          <p:cNvSpPr>
            <a:spLocks noChangeArrowheads="1"/>
          </p:cNvSpPr>
          <p:nvPr/>
        </p:nvSpPr>
        <p:spPr bwMode="auto">
          <a:xfrm>
            <a:off x="6659563" y="4868863"/>
            <a:ext cx="1008062" cy="7556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437188" y="142875"/>
            <a:ext cx="2555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МОУ «СОШ №4»</a:t>
            </a: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17" name="Picture 21" descr="rf_eag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2565400"/>
            <a:ext cx="1844675" cy="1951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4787900" y="268288"/>
            <a:ext cx="3408363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i="0" dirty="0">
                <a:solidFill>
                  <a:srgbClr val="800000"/>
                </a:solidFill>
              </a:rPr>
              <a:t>По горизонтали:</a:t>
            </a:r>
          </a:p>
          <a:p>
            <a:r>
              <a:rPr lang="ru-RU" sz="2800" i="0" dirty="0"/>
              <a:t>1.</a:t>
            </a:r>
            <a:r>
              <a:rPr lang="ru-RU" sz="2000" i="0" dirty="0"/>
              <a:t> Отличительный знак, передаваемый по наследству.</a:t>
            </a:r>
          </a:p>
          <a:p>
            <a:r>
              <a:rPr lang="ru-RU" sz="2800" i="0" dirty="0"/>
              <a:t>2.</a:t>
            </a:r>
            <a:r>
              <a:rPr lang="ru-RU" sz="2000" i="0" dirty="0"/>
              <a:t> Дворянин принимавший участие в турнире</a:t>
            </a:r>
          </a:p>
          <a:p>
            <a:r>
              <a:rPr lang="ru-RU" sz="2800" i="0" dirty="0"/>
              <a:t>3.</a:t>
            </a:r>
            <a:r>
              <a:rPr lang="ru-RU" sz="2000" i="0" dirty="0"/>
              <a:t> Негеральдическая фигура означающая чистоту, непорочность.</a:t>
            </a:r>
          </a:p>
          <a:p>
            <a:r>
              <a:rPr lang="ru-RU" sz="2800" i="0" dirty="0"/>
              <a:t>4.</a:t>
            </a:r>
            <a:r>
              <a:rPr lang="ru-RU" sz="2000" i="0" dirty="0"/>
              <a:t> Выражение, отражающее жизненные  принципы рыцаря.</a:t>
            </a:r>
          </a:p>
          <a:p>
            <a:r>
              <a:rPr lang="ru-RU" sz="2800" i="0" dirty="0"/>
              <a:t>5.</a:t>
            </a:r>
            <a:r>
              <a:rPr lang="ru-RU" sz="2000" i="0" dirty="0"/>
              <a:t> Что венчает герб?</a:t>
            </a:r>
          </a:p>
          <a:p>
            <a:endParaRPr lang="ru-RU" sz="2000" i="0" dirty="0"/>
          </a:p>
          <a:p>
            <a:pPr eaLnBrk="0" hangingPunct="0"/>
            <a:r>
              <a:rPr lang="ru-RU" sz="2800" i="0" dirty="0">
                <a:solidFill>
                  <a:srgbClr val="800000"/>
                </a:solidFill>
              </a:rPr>
              <a:t>По вертикали:</a:t>
            </a:r>
          </a:p>
          <a:p>
            <a:r>
              <a:rPr lang="ru-RU" sz="2800" i="0" dirty="0"/>
              <a:t>1.</a:t>
            </a:r>
            <a:r>
              <a:rPr lang="ru-RU" sz="2000" i="0" dirty="0"/>
              <a:t> Искусство составления гербов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1500166" y="214290"/>
            <a:ext cx="29511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solidFill>
                  <a:srgbClr val="800000"/>
                </a:solidFill>
              </a:rPr>
              <a:t>Кроссворд</a:t>
            </a:r>
            <a:endParaRPr lang="ru-RU" sz="3200" dirty="0">
              <a:solidFill>
                <a:srgbClr val="800000"/>
              </a:solidFill>
            </a:endParaRPr>
          </a:p>
        </p:txBody>
      </p:sp>
      <p:graphicFrame>
        <p:nvGraphicFramePr>
          <p:cNvPr id="22540" name="Group 12"/>
          <p:cNvGraphicFramePr>
            <a:graphicFrameLocks noGrp="1"/>
          </p:cNvGraphicFramePr>
          <p:nvPr/>
        </p:nvGraphicFramePr>
        <p:xfrm>
          <a:off x="1476375" y="981075"/>
          <a:ext cx="3240088" cy="5181600"/>
        </p:xfrm>
        <a:graphic>
          <a:graphicData uri="http://schemas.openxmlformats.org/drawingml/2006/table">
            <a:tbl>
              <a:tblPr/>
              <a:tblGrid>
                <a:gridCol w="508000"/>
                <a:gridCol w="473075"/>
                <a:gridCol w="473075"/>
                <a:gridCol w="473075"/>
                <a:gridCol w="471488"/>
                <a:gridCol w="473075"/>
                <a:gridCol w="3683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627" name="Text Box 99"/>
          <p:cNvSpPr txBox="1">
            <a:spLocks noChangeArrowheads="1"/>
          </p:cNvSpPr>
          <p:nvPr/>
        </p:nvSpPr>
        <p:spPr bwMode="auto">
          <a:xfrm>
            <a:off x="1116013" y="98107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/>
              <a:t>1</a:t>
            </a:r>
          </a:p>
        </p:txBody>
      </p:sp>
      <p:sp>
        <p:nvSpPr>
          <p:cNvPr id="22628" name="Text Box 100"/>
          <p:cNvSpPr txBox="1">
            <a:spLocks noChangeArrowheads="1"/>
          </p:cNvSpPr>
          <p:nvPr/>
        </p:nvSpPr>
        <p:spPr bwMode="auto">
          <a:xfrm>
            <a:off x="1042988" y="206057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/>
              <a:t>2</a:t>
            </a:r>
          </a:p>
        </p:txBody>
      </p:sp>
      <p:sp>
        <p:nvSpPr>
          <p:cNvPr id="22629" name="Text Box 101"/>
          <p:cNvSpPr txBox="1">
            <a:spLocks noChangeArrowheads="1"/>
          </p:cNvSpPr>
          <p:nvPr/>
        </p:nvSpPr>
        <p:spPr bwMode="auto">
          <a:xfrm>
            <a:off x="1042988" y="30686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/>
              <a:t>3</a:t>
            </a:r>
          </a:p>
        </p:txBody>
      </p:sp>
      <p:sp>
        <p:nvSpPr>
          <p:cNvPr id="22630" name="Text Box 102"/>
          <p:cNvSpPr txBox="1">
            <a:spLocks noChangeArrowheads="1"/>
          </p:cNvSpPr>
          <p:nvPr/>
        </p:nvSpPr>
        <p:spPr bwMode="auto">
          <a:xfrm>
            <a:off x="1042988" y="41497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/>
              <a:t>4</a:t>
            </a:r>
          </a:p>
        </p:txBody>
      </p:sp>
      <p:sp>
        <p:nvSpPr>
          <p:cNvPr id="22631" name="Text Box 103"/>
          <p:cNvSpPr txBox="1">
            <a:spLocks noChangeArrowheads="1"/>
          </p:cNvSpPr>
          <p:nvPr/>
        </p:nvSpPr>
        <p:spPr bwMode="auto">
          <a:xfrm>
            <a:off x="1042988" y="515778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/>
              <a:t>5</a:t>
            </a:r>
          </a:p>
        </p:txBody>
      </p:sp>
      <p:sp>
        <p:nvSpPr>
          <p:cNvPr id="22791" name="Text Box 263"/>
          <p:cNvSpPr txBox="1">
            <a:spLocks noChangeArrowheads="1"/>
          </p:cNvSpPr>
          <p:nvPr/>
        </p:nvSpPr>
        <p:spPr bwMode="auto">
          <a:xfrm>
            <a:off x="1476375" y="1052513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FF0066"/>
                </a:solidFill>
              </a:rPr>
              <a:t> Г   Е    Р   Б</a:t>
            </a:r>
          </a:p>
        </p:txBody>
      </p:sp>
      <p:sp>
        <p:nvSpPr>
          <p:cNvPr id="22792" name="Text Box 264"/>
          <p:cNvSpPr txBox="1">
            <a:spLocks noChangeArrowheads="1"/>
          </p:cNvSpPr>
          <p:nvPr/>
        </p:nvSpPr>
        <p:spPr bwMode="auto">
          <a:xfrm>
            <a:off x="1476375" y="2060575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FF0066"/>
                </a:solidFill>
              </a:rPr>
              <a:t> Р   Ы  Ц   А   Р   Ь</a:t>
            </a:r>
          </a:p>
        </p:txBody>
      </p:sp>
      <p:sp>
        <p:nvSpPr>
          <p:cNvPr id="22793" name="Text Box 265"/>
          <p:cNvSpPr txBox="1">
            <a:spLocks noChangeArrowheads="1"/>
          </p:cNvSpPr>
          <p:nvPr/>
        </p:nvSpPr>
        <p:spPr bwMode="auto">
          <a:xfrm>
            <a:off x="1547813" y="3068638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 dirty="0">
                <a:solidFill>
                  <a:srgbClr val="FF0066"/>
                </a:solidFill>
              </a:rPr>
              <a:t>Л   И  Л   И   Я</a:t>
            </a:r>
          </a:p>
        </p:txBody>
      </p:sp>
      <p:sp>
        <p:nvSpPr>
          <p:cNvPr id="22794" name="Text Box 266"/>
          <p:cNvSpPr txBox="1">
            <a:spLocks noChangeArrowheads="1"/>
          </p:cNvSpPr>
          <p:nvPr/>
        </p:nvSpPr>
        <p:spPr bwMode="auto">
          <a:xfrm>
            <a:off x="1547813" y="4076700"/>
            <a:ext cx="2303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FF0066"/>
                </a:solidFill>
              </a:rPr>
              <a:t>Д   Е   В   И   З</a:t>
            </a:r>
          </a:p>
        </p:txBody>
      </p:sp>
      <p:sp>
        <p:nvSpPr>
          <p:cNvPr id="22795" name="Text Box 267"/>
          <p:cNvSpPr txBox="1">
            <a:spLocks noChangeArrowheads="1"/>
          </p:cNvSpPr>
          <p:nvPr/>
        </p:nvSpPr>
        <p:spPr bwMode="auto">
          <a:xfrm>
            <a:off x="1547813" y="5157788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FF0066"/>
                </a:solidFill>
              </a:rPr>
              <a:t>К   О   Р   О   Н   А</a:t>
            </a:r>
          </a:p>
        </p:txBody>
      </p:sp>
      <p:sp>
        <p:nvSpPr>
          <p:cNvPr id="22796" name="Text Box 268"/>
          <p:cNvSpPr txBox="1">
            <a:spLocks noChangeArrowheads="1"/>
          </p:cNvSpPr>
          <p:nvPr/>
        </p:nvSpPr>
        <p:spPr bwMode="auto">
          <a:xfrm>
            <a:off x="1547813" y="1484313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22797" name="Rectangle 269"/>
          <p:cNvSpPr>
            <a:spLocks noChangeArrowheads="1"/>
          </p:cNvSpPr>
          <p:nvPr/>
        </p:nvSpPr>
        <p:spPr bwMode="auto">
          <a:xfrm>
            <a:off x="1547813" y="2565400"/>
            <a:ext cx="415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i="0">
                <a:solidFill>
                  <a:srgbClr val="FF0066"/>
                </a:solidFill>
              </a:rPr>
              <a:t>А</a:t>
            </a:r>
          </a:p>
        </p:txBody>
      </p:sp>
      <p:sp>
        <p:nvSpPr>
          <p:cNvPr id="22798" name="Text Box 270"/>
          <p:cNvSpPr txBox="1">
            <a:spLocks noChangeArrowheads="1"/>
          </p:cNvSpPr>
          <p:nvPr/>
        </p:nvSpPr>
        <p:spPr bwMode="auto">
          <a:xfrm>
            <a:off x="1547813" y="3573463"/>
            <a:ext cx="28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0">
                <a:solidFill>
                  <a:srgbClr val="FF0066"/>
                </a:solidFill>
              </a:rPr>
              <a:t>Ь</a:t>
            </a:r>
          </a:p>
        </p:txBody>
      </p:sp>
      <p:sp>
        <p:nvSpPr>
          <p:cNvPr id="22799" name="Rectangle 271"/>
          <p:cNvSpPr>
            <a:spLocks noChangeArrowheads="1"/>
          </p:cNvSpPr>
          <p:nvPr/>
        </p:nvSpPr>
        <p:spPr bwMode="auto">
          <a:xfrm>
            <a:off x="1547813" y="4652963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0">
                <a:solidFill>
                  <a:srgbClr val="FF0066"/>
                </a:solidFill>
              </a:rPr>
              <a:t>И</a:t>
            </a:r>
          </a:p>
        </p:txBody>
      </p:sp>
      <p:sp>
        <p:nvSpPr>
          <p:cNvPr id="22800" name="Rectangle 272"/>
          <p:cNvSpPr>
            <a:spLocks noChangeArrowheads="1"/>
          </p:cNvSpPr>
          <p:nvPr/>
        </p:nvSpPr>
        <p:spPr bwMode="auto">
          <a:xfrm>
            <a:off x="1547813" y="5659438"/>
            <a:ext cx="415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i="0">
                <a:solidFill>
                  <a:srgbClr val="FF0066"/>
                </a:solidFill>
              </a:rPr>
              <a:t>А</a:t>
            </a:r>
          </a:p>
        </p:txBody>
      </p:sp>
      <p:pic>
        <p:nvPicPr>
          <p:cNvPr id="20" name="Picture 6" descr="colum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2462" y="428604"/>
            <a:ext cx="893763" cy="4967287"/>
          </a:xfrm>
          <a:prstGeom prst="rect">
            <a:avLst/>
          </a:prstGeom>
          <a:noFill/>
        </p:spPr>
      </p:pic>
      <p:pic>
        <p:nvPicPr>
          <p:cNvPr id="21" name="Picture 8" descr="40R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76400" cy="1508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91" grpId="0"/>
      <p:bldP spid="22792" grpId="0"/>
      <p:bldP spid="22793" grpId="0"/>
      <p:bldP spid="22794" grpId="0"/>
      <p:bldP spid="22795" grpId="0"/>
      <p:bldP spid="22796" grpId="0"/>
      <p:bldP spid="22797" grpId="0"/>
      <p:bldP spid="22798" grpId="0"/>
      <p:bldP spid="22799" grpId="0"/>
      <p:bldP spid="228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rf1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571480"/>
            <a:ext cx="4254500" cy="504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Для Аллы\для А.В\урок 5кл\герб г.Волгограда\герб Волгоградв 1.jpg"/>
          <p:cNvPicPr>
            <a:picLocks noChangeAspect="1" noChangeArrowheads="1"/>
          </p:cNvPicPr>
          <p:nvPr/>
        </p:nvPicPr>
        <p:blipFill>
          <a:blip r:embed="rId2"/>
          <a:srcRect b="13709"/>
          <a:stretch>
            <a:fillRect/>
          </a:stretch>
        </p:blipFill>
        <p:spPr bwMode="auto">
          <a:xfrm>
            <a:off x="2714612" y="1214422"/>
            <a:ext cx="3643338" cy="432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714744" y="4429132"/>
            <a:ext cx="1785950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928670"/>
            <a:ext cx="3929090" cy="480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Гербы ремесленных цехов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36000"/>
          </a:blip>
          <a:srcRect/>
          <a:stretch>
            <a:fillRect/>
          </a:stretch>
        </p:blipFill>
        <p:spPr bwMode="auto">
          <a:xfrm>
            <a:off x="2285984" y="1214422"/>
            <a:ext cx="4733925" cy="5472112"/>
          </a:xfrm>
          <a:prstGeom prst="rect">
            <a:avLst/>
          </a:prstGeom>
          <a:noFill/>
        </p:spPr>
      </p:pic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1187450" y="0"/>
            <a:ext cx="68405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pPr algn="ctr"/>
            <a:r>
              <a:rPr lang="ru-RU" sz="4400">
                <a:solidFill>
                  <a:srgbClr val="CC3300"/>
                </a:solidFill>
              </a:rPr>
              <a:t>Гербы ремесленных цехов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1125538"/>
            <a:ext cx="9144000" cy="404812"/>
          </a:xfrm>
          <a:prstGeom prst="rect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79388" y="1412875"/>
            <a:ext cx="8785225" cy="52562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79388" y="150813"/>
            <a:ext cx="8785225" cy="7921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2339974" y="142852"/>
            <a:ext cx="4232289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4000" b="1" kern="10" dirty="0">
                <a:ln w="9525">
                  <a:solidFill>
                    <a:srgbClr val="5C0C19"/>
                  </a:solidFill>
                  <a:round/>
                  <a:headEnd/>
                  <a:tailEnd/>
                </a:ln>
                <a:solidFill>
                  <a:srgbClr val="9F142B"/>
                </a:solidFill>
                <a:latin typeface="Georgia"/>
              </a:rPr>
              <a:t>Практическая </a:t>
            </a:r>
          </a:p>
          <a:p>
            <a:r>
              <a:rPr lang="ru-RU" sz="4000" b="1" kern="10" dirty="0">
                <a:ln w="9525">
                  <a:solidFill>
                    <a:srgbClr val="5C0C19"/>
                  </a:solidFill>
                  <a:round/>
                  <a:headEnd/>
                  <a:tailEnd/>
                </a:ln>
                <a:solidFill>
                  <a:srgbClr val="9F142B"/>
                </a:solidFill>
                <a:latin typeface="Georgia"/>
              </a:rPr>
              <a:t>работа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395288" y="1557338"/>
            <a:ext cx="7129462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ru-RU" sz="3200" dirty="0">
                <a:solidFill>
                  <a:srgbClr val="CC3300"/>
                </a:solidFill>
              </a:rPr>
              <a:t>Нарисуйте герб </a:t>
            </a:r>
          </a:p>
          <a:p>
            <a:pPr marL="609600" indent="-609600">
              <a:spcBef>
                <a:spcPct val="20000"/>
              </a:spcBef>
            </a:pPr>
            <a:r>
              <a:rPr lang="ru-RU" sz="3200" dirty="0" smtClean="0">
                <a:solidFill>
                  <a:srgbClr val="CC3300"/>
                </a:solidFill>
              </a:rPr>
              <a:t>с</a:t>
            </a:r>
            <a:r>
              <a:rPr lang="ru-RU" sz="3200" dirty="0" smtClean="0">
                <a:solidFill>
                  <a:srgbClr val="CC3300"/>
                </a:solidFill>
              </a:rPr>
              <a:t>воего класса</a:t>
            </a:r>
            <a:endParaRPr lang="ru-RU" sz="3200" dirty="0">
              <a:solidFill>
                <a:srgbClr val="CC3300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3200" dirty="0">
              <a:solidFill>
                <a:srgbClr val="CC3300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sz="3200" dirty="0">
              <a:solidFill>
                <a:srgbClr val="CC3300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Char char="•"/>
            </a:pPr>
            <a:endParaRPr lang="ru-RU" sz="3200" dirty="0"/>
          </a:p>
        </p:txBody>
      </p:sp>
      <p:pic>
        <p:nvPicPr>
          <p:cNvPr id="25608" name="Picture 8" descr="40R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1676400" cy="1508125"/>
          </a:xfrm>
          <a:prstGeom prst="rect">
            <a:avLst/>
          </a:prstGeom>
          <a:noFill/>
        </p:spPr>
      </p:pic>
      <p:pic>
        <p:nvPicPr>
          <p:cNvPr id="25609" name="Picture 9" descr="1B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141663"/>
            <a:ext cx="1096962" cy="2590800"/>
          </a:xfrm>
          <a:prstGeom prst="rect">
            <a:avLst/>
          </a:prstGeom>
          <a:noFill/>
        </p:spPr>
      </p:pic>
      <p:pic>
        <p:nvPicPr>
          <p:cNvPr id="1026" name="Рисунок 2" descr="http://demo.sinergi-school.ru/cms/images/stories/oldcontent/gerb/gerb-school-5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785926"/>
            <a:ext cx="47625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109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9</cp:revision>
  <dcterms:created xsi:type="dcterms:W3CDTF">2013-04-10T20:48:33Z</dcterms:created>
  <dcterms:modified xsi:type="dcterms:W3CDTF">2013-04-10T21:26:26Z</dcterms:modified>
</cp:coreProperties>
</file>