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AC94D71-A017-4D24-BF91-69A96DC134EA}" type="datetimeFigureOut">
              <a:rPr lang="ru-RU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9EDF9A-48F6-438A-A8FA-8D42127FC6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C19236-AF8A-4116-8C69-459CC17442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9C070-E169-4A21-86FD-B86E2FCBFC6E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5ECC4E2-FFCA-41D2-872C-B91A4235AEC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5CB444-5232-4338-9CF5-D0C00D1AF0EF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E5BE0-A87B-432E-807C-4116AE0D75C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0FCB3-8262-4DF4-A331-612F22AB0DA9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A0615-D696-4A1E-B25D-4B108B60142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54282CC-E8DA-49C0-8026-8783B2358F21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AC3FDEE-2C4F-4BCC-80F5-08CADC1E184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3A0CC7-832A-414D-9E9B-D4A43E0E6C61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66276-D910-4079-9EAE-347CFD10374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7C1618-5494-4C5A-BA84-974821D5F661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8C13E-6B21-4A2A-AFB6-717586E3D3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E4AFE-C6DB-46A6-9FE6-6356FD8BD04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567248-C442-4C64-A600-7DFB35F51539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1E08FD-78CA-491B-9517-66152BDF296E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6FDF5-9386-4464-9A2C-643E4CB5BC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435973-BD6A-4716-9EF7-318C06D7BE9D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2E68B-6DF7-48A7-89C5-9959BD8FE5C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91BA011-598B-43F7-A69A-14CD7684467C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E772519-667C-4016-869C-7D9FBB64DF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DC3F34-FAB1-4AF0-AE6D-AA7A2EA5792B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C2FFEB-E7A6-46BA-8740-B6EB06E800D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014464B-D325-4AB7-8F0A-1D071BB27C62}" type="datetimeFigureOut">
              <a:rPr lang="ru-RU" smtClean="0"/>
              <a:pPr>
                <a:defRPr/>
              </a:pPr>
              <a:t>22.01.2014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CECBC4-93EF-48AC-A8B9-144E3256CB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solidFill>
                  <a:srgbClr val="002060"/>
                </a:solidFill>
              </a:rPr>
              <a:t>Твои первые уроки здоровья.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64289" y="1357298"/>
            <a:ext cx="5122355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Дидактическа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 игра «Овощи»</a:t>
            </a:r>
            <a:endParaRPr lang="ru-RU" sz="5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+mn-cs"/>
            </a:endParaRPr>
          </a:p>
        </p:txBody>
      </p:sp>
      <p:pic>
        <p:nvPicPr>
          <p:cNvPr id="4" name="Рисунок 3" descr="3a25e2105ca769b1e49cab644b8[1]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3000372"/>
            <a:ext cx="3214710" cy="3079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Муниципальное дошкольное образовательное учреждения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Детский сад №44 общеразвивающего вида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Подготовил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воспитатель Вишнякова Е. 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Дидактическая игра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"Овощи"</a:t>
            </a:r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684213" y="1484313"/>
            <a:ext cx="3676650" cy="274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Он в пупырышках, зелёный,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Вкусен свежий и солёный.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Помидору друг и брат,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С ними так хорош салат!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Этот стройный молодец</a:t>
            </a:r>
          </a:p>
          <a:p>
            <a:pPr algn="ctr"/>
            <a:r>
              <a:rPr lang="ru-RU" sz="3200" kern="1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Хрусткий, тонкий...</a:t>
            </a:r>
            <a:endParaRPr lang="ru-RU" sz="3200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Impac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285860"/>
            <a:ext cx="4032250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142852"/>
            <a:ext cx="8229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  <a:effectLst/>
              </a:rPr>
              <a:t>Оранжевый спрятан  корешок</a:t>
            </a:r>
            <a:br>
              <a:rPr lang="ru-RU" sz="3200" b="1" dirty="0" smtClean="0">
                <a:solidFill>
                  <a:srgbClr val="FF0000"/>
                </a:solidFill>
                <a:effectLst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</a:rPr>
              <a:t> Сверху виден лишь вершок.</a:t>
            </a:r>
            <a:br>
              <a:rPr lang="ru-RU" sz="3200" b="1" dirty="0" smtClean="0">
                <a:solidFill>
                  <a:srgbClr val="FF0000"/>
                </a:solidFill>
                <a:effectLst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</a:rPr>
              <a:t> А подцепишь ловко –</a:t>
            </a:r>
            <a:br>
              <a:rPr lang="ru-RU" sz="3200" b="1" dirty="0" smtClean="0">
                <a:solidFill>
                  <a:srgbClr val="FF0000"/>
                </a:solidFill>
                <a:effectLst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</a:rPr>
              <a:t> И в руках...</a:t>
            </a:r>
            <a:endParaRPr lang="ru-RU" sz="32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071678"/>
            <a:ext cx="45593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5439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/>
              </a:rPr>
              <a:t>Сарафан не сарафан,</a:t>
            </a:r>
            <a:br>
              <a:rPr lang="ru-RU" sz="2400" b="1" dirty="0">
                <a:solidFill>
                  <a:srgbClr val="FF0000"/>
                </a:solidFill>
                <a:effectLst/>
              </a:rPr>
            </a:br>
            <a:r>
              <a:rPr lang="ru-RU" sz="2400" b="1" dirty="0">
                <a:solidFill>
                  <a:srgbClr val="FF0000"/>
                </a:solidFill>
                <a:effectLst/>
              </a:rPr>
              <a:t>платьице не платьице,</a:t>
            </a:r>
            <a:br>
              <a:rPr lang="ru-RU" sz="2400" b="1" dirty="0">
                <a:solidFill>
                  <a:srgbClr val="FF0000"/>
                </a:solidFill>
                <a:effectLst/>
              </a:rPr>
            </a:br>
            <a:r>
              <a:rPr lang="ru-RU" sz="2400" b="1" dirty="0">
                <a:solidFill>
                  <a:srgbClr val="FF0000"/>
                </a:solidFill>
                <a:effectLst/>
              </a:rPr>
              <a:t>А как станешь раздевать,</a:t>
            </a:r>
            <a:r>
              <a:rPr lang="ru-RU" sz="3600" b="1" dirty="0">
                <a:solidFill>
                  <a:srgbClr val="FF0000"/>
                </a:solidFill>
                <a:effectLst/>
              </a:rPr>
              <a:t/>
            </a:r>
            <a:br>
              <a:rPr lang="ru-RU" sz="3600" b="1" dirty="0">
                <a:solidFill>
                  <a:srgbClr val="FF0000"/>
                </a:solidFill>
                <a:effectLst/>
              </a:rPr>
            </a:br>
            <a:r>
              <a:rPr lang="ru-RU" sz="2400" b="1" dirty="0">
                <a:solidFill>
                  <a:srgbClr val="FF0000"/>
                </a:solidFill>
                <a:effectLst/>
              </a:rPr>
              <a:t>досыта наплачешься</a:t>
            </a:r>
            <a:r>
              <a:rPr lang="ru-RU" sz="2400" dirty="0">
                <a:solidFill>
                  <a:srgbClr val="FF0000"/>
                </a:solidFill>
                <a:effectLst/>
              </a:rPr>
              <a:t>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12000" y="1948768"/>
            <a:ext cx="4103139" cy="448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Круглый бок, жёлтый бок, Сидит в грядке колобок. Врос в </a:t>
            </a: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землю крепко</a:t>
            </a: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Impact"/>
              </a:rPr>
              <a:t>. Что же это?</a:t>
            </a:r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/>
                <a:latin typeface="Impact"/>
              </a:rPr>
              <a:t/>
            </a:r>
            <a:b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/>
                <a:latin typeface="Impact"/>
              </a:rPr>
            </a:br>
            <a:endParaRPr lang="ru-RU" dirty="0">
              <a:effectLst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9" y="1904999"/>
            <a:ext cx="2803933" cy="373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</a:rPr>
              <a:t>Голова  - на ножке, Зелены одёжки.</a:t>
            </a:r>
            <a:br>
              <a:rPr lang="ru-RU" sz="2000" dirty="0" smtClean="0">
                <a:solidFill>
                  <a:srgbClr val="FF0000"/>
                </a:solidFill>
                <a:effectLst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</a:rPr>
              <a:t> Сколько их - не сосчитать! Может - десять, может - пять!</a:t>
            </a:r>
            <a:br>
              <a:rPr lang="ru-RU" sz="2000" dirty="0" smtClean="0">
                <a:solidFill>
                  <a:srgbClr val="FF0000"/>
                </a:solidFill>
                <a:effectLst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</a:rPr>
              <a:t> Нарастают густо!  Что это? </a:t>
            </a:r>
            <a:r>
              <a:rPr lang="ru-RU" sz="24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</a:rPr>
            </a:br>
            <a:endParaRPr lang="ru-RU" sz="24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042025" cy="45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209</TotalTime>
  <Words>94</Words>
  <Application>Microsoft Office PowerPoint</Application>
  <PresentationFormat>Экран (4:3)</PresentationFormat>
  <Paragraphs>19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Твои первые уроки здоровья.</vt:lpstr>
      <vt:lpstr>Дидактическая игра "Овощи"</vt:lpstr>
      <vt:lpstr>Оранжевый спрятан  корешок  Сверху виден лишь вершок.  А подцепишь ловко –  И в руках...</vt:lpstr>
      <vt:lpstr>Сарафан не сарафан, платьице не платьице, А как станешь раздевать, досыта наплачешься. </vt:lpstr>
      <vt:lpstr>Круглый бок, жёлтый бок, Сидит в грядке колобок. Врос в землю крепко. Что же это? </vt:lpstr>
      <vt:lpstr> Голова  - на ножке, Зелены одёжки.  Сколько их - не сосчитать! Может - десять, может - пять!  Нарастают густо!  Что это?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Твои первые уроки здоровья.</dc:title>
  <dc:creator>лена</dc:creator>
  <cp:lastModifiedBy>Админ</cp:lastModifiedBy>
  <cp:revision>30</cp:revision>
  <dcterms:created xsi:type="dcterms:W3CDTF">2011-03-12T08:00:01Z</dcterms:created>
  <dcterms:modified xsi:type="dcterms:W3CDTF">2014-01-22T18:35:48Z</dcterms:modified>
</cp:coreProperties>
</file>