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AB7F2-42BE-454A-BAD9-98A822EE462A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376E-1BD8-4B21-A08B-30B242036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AB7F2-42BE-454A-BAD9-98A822EE462A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376E-1BD8-4B21-A08B-30B242036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AB7F2-42BE-454A-BAD9-98A822EE462A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376E-1BD8-4B21-A08B-30B242036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AB7F2-42BE-454A-BAD9-98A822EE462A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376E-1BD8-4B21-A08B-30B242036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AB7F2-42BE-454A-BAD9-98A822EE462A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376E-1BD8-4B21-A08B-30B242036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AB7F2-42BE-454A-BAD9-98A822EE462A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376E-1BD8-4B21-A08B-30B242036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AB7F2-42BE-454A-BAD9-98A822EE462A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376E-1BD8-4B21-A08B-30B242036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AB7F2-42BE-454A-BAD9-98A822EE462A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376E-1BD8-4B21-A08B-30B242036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AB7F2-42BE-454A-BAD9-98A822EE462A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376E-1BD8-4B21-A08B-30B242036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AB7F2-42BE-454A-BAD9-98A822EE462A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376E-1BD8-4B21-A08B-30B242036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AB7F2-42BE-454A-BAD9-98A822EE462A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376E-1BD8-4B21-A08B-30B242036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AB7F2-42BE-454A-BAD9-98A822EE462A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1376E-1BD8-4B21-A08B-30B242036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FOX\Desktop\James-Last-Ra-Ta-Ta-muzyka-Chernogo-Yaschika-iz-quotChto-Gde-Kogdaquot(muzofon.com)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2394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Вас я приветствую,  друзья!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Сегодня в мир науки с вами,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Постигнув мудрость бытия,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Войдем мы твердыми шагами.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Работа мысли и стремленье к знаньям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Поможет вам понять всю сущность мирозданья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фото к\фото на печать\Фото0553.jpg"/>
          <p:cNvPicPr>
            <a:picLocks noChangeAspect="1" noChangeArrowheads="1"/>
          </p:cNvPicPr>
          <p:nvPr/>
        </p:nvPicPr>
        <p:blipFill>
          <a:blip r:embed="rId3" cstate="print"/>
          <a:srcRect l="19187"/>
          <a:stretch>
            <a:fillRect/>
          </a:stretch>
        </p:blipFill>
        <p:spPr bwMode="auto">
          <a:xfrm>
            <a:off x="6118548" y="3429000"/>
            <a:ext cx="2525418" cy="3284984"/>
          </a:xfrm>
          <a:prstGeom prst="rect">
            <a:avLst/>
          </a:prstGeom>
          <a:noFill/>
        </p:spPr>
      </p:pic>
      <p:pic>
        <p:nvPicPr>
          <p:cNvPr id="5" name="James-Last-Ra-Ta-Ta-muzyka-Chernogo-Yaschika-iz-quotChto-Gde-Kogdaquot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356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46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FOX\Desktop\08292ca793e402e16f36755c5aaf8b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500" y="330200"/>
            <a:ext cx="8255000" cy="6197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>
            <a:norm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Испарение и конденсация.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Факторы, влияющие на процесс испарения: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температура вещества;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природа вещества;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влияние ветра;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площадь поверхности.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OX\Desktop\plns6.jpg"/>
          <p:cNvPicPr>
            <a:picLocks noChangeAspect="1" noChangeArrowheads="1"/>
          </p:cNvPicPr>
          <p:nvPr/>
        </p:nvPicPr>
        <p:blipFill>
          <a:blip r:embed="rId2" cstate="print"/>
          <a:srcRect b="3150"/>
          <a:stretch>
            <a:fillRect/>
          </a:stretch>
        </p:blipFill>
        <p:spPr bwMode="auto">
          <a:xfrm>
            <a:off x="827584" y="476672"/>
            <a:ext cx="7560840" cy="5760640"/>
          </a:xfrm>
          <a:prstGeom prst="rect">
            <a:avLst/>
          </a:prstGeom>
          <a:noFill/>
          <a:effectLst>
            <a:innerShdw blurRad="63500" dist="50800" dir="10800000">
              <a:prstClr val="black">
                <a:alpha val="50000"/>
              </a:prstClr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239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Испарение – процесс парообразования, происходящий с поверхности тел.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FOX\Desktop\hq-wallpapers_ru_macro_4_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136904" cy="604867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86410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Тени вечера сгущаются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Воздух влажен и душист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росою умывается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деревьях каждый лист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FOX\Desktop\155ae74d-8e8c-424a-992e-ff84b7b97c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5" y="1494576"/>
            <a:ext cx="4536504" cy="2941990"/>
          </a:xfrm>
          <a:prstGeom prst="rect">
            <a:avLst/>
          </a:prstGeom>
          <a:noFill/>
        </p:spPr>
      </p:pic>
      <p:pic>
        <p:nvPicPr>
          <p:cNvPr id="4102" name="Picture 6" descr="C:\Users\FOX\Desktop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05064"/>
            <a:ext cx="2751171" cy="25739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Применение явлений испарения и конденсации в быту и технике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FOX\Desktop\70545277_1297450004_38Primorozilo2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556792"/>
            <a:ext cx="3148856" cy="2118731"/>
          </a:xfrm>
          <a:prstGeom prst="rect">
            <a:avLst/>
          </a:prstGeom>
          <a:noFill/>
        </p:spPr>
      </p:pic>
      <p:pic>
        <p:nvPicPr>
          <p:cNvPr id="4100" name="Picture 4" descr="C:\Users\FOX\Desktop\27ec222d813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3356992"/>
            <a:ext cx="2722363" cy="3284984"/>
          </a:xfrm>
          <a:prstGeom prst="rect">
            <a:avLst/>
          </a:prstGeom>
          <a:noFill/>
        </p:spPr>
      </p:pic>
      <p:pic>
        <p:nvPicPr>
          <p:cNvPr id="4101" name="Picture 5" descr="C:\Users\FOX\Desktop\a8e8b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776" y="3861048"/>
            <a:ext cx="3565004" cy="2654378"/>
          </a:xfrm>
          <a:prstGeom prst="rect">
            <a:avLst/>
          </a:prstGeom>
          <a:noFill/>
        </p:spPr>
      </p:pic>
      <p:pic>
        <p:nvPicPr>
          <p:cNvPr id="4103" name="Picture 7" descr="C:\Users\FOX\Desktop\KONDER-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7904" y="2241588"/>
            <a:ext cx="3001516" cy="22361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OX\Desktop\1332411914_2.jpg"/>
          <p:cNvPicPr>
            <a:picLocks noChangeAspect="1" noChangeArrowheads="1"/>
          </p:cNvPicPr>
          <p:nvPr/>
        </p:nvPicPr>
        <p:blipFill>
          <a:blip r:embed="rId2" cstate="print"/>
          <a:srcRect b="18927"/>
          <a:stretch>
            <a:fillRect/>
          </a:stretch>
        </p:blipFill>
        <p:spPr bwMode="auto">
          <a:xfrm>
            <a:off x="467544" y="404664"/>
            <a:ext cx="8136904" cy="59046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Смотрите! Что-то получилось!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Итог обыденной работы-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Восторг волшебного полета!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 это дивное явленье-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Урок, рожденный вдохновеньем …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54</Words>
  <Application>Microsoft Office PowerPoint</Application>
  <PresentationFormat>Экран (4:3)</PresentationFormat>
  <Paragraphs>11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Вас я приветствую,  друзья! Сегодня в мир науки с вами, Постигнув мудрость бытия, Войдем мы твердыми шагами. Работа мысли и стремленье к знаньям Поможет вам понять всю сущность мирозданья.</vt:lpstr>
      <vt:lpstr>Испарение и конденсация.</vt:lpstr>
      <vt:lpstr>Факторы, влияющие на процесс испарения:</vt:lpstr>
      <vt:lpstr>Испарение – процесс парообразования, происходящий с поверхности тел.</vt:lpstr>
      <vt:lpstr>Тени вечера сгущаются Воздух влажен и душист И росою умывается На деревьях каждый лист </vt:lpstr>
      <vt:lpstr>Применение явлений испарения и конденсации в быту и технике</vt:lpstr>
      <vt:lpstr>Смотрите! Что-то получилось!  Итог обыденной работы-  Восторг волшебного полета!  Все это дивное явленье-  Урок, рожденный вдохновеньем 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Вас я приветствую,  друзья! Сегодня в мир науки с вами, Постигнув мудрость бытия, Войдем мы твердыми шагами. Работа мысли и стремленье к знаньям Поможет вам понять всю сущность мирозданья.</dc:title>
  <dc:creator>FOX</dc:creator>
  <cp:lastModifiedBy>Ученик 1</cp:lastModifiedBy>
  <cp:revision>9</cp:revision>
  <dcterms:created xsi:type="dcterms:W3CDTF">2014-01-18T19:50:06Z</dcterms:created>
  <dcterms:modified xsi:type="dcterms:W3CDTF">2014-01-20T06:56:24Z</dcterms:modified>
</cp:coreProperties>
</file>