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0A683-ED79-48F2-AFBE-79CC9167A1EF}" type="datetimeFigureOut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F4E19C-3B3E-40C5-A775-9FB97D34C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3553-11C5-4149-A444-13309BBCACC2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1E08-36C6-4B8A-9075-0C7E1CDE0F4E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D7CFC-A5F3-4675-BCA2-D3A112D12DAD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15052-9374-4427-B724-4E7BBADF579F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7E40-6173-4067-B024-AD28FEA51588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DF462-8599-4CDC-985E-B2A17B577658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9D594-E7CE-43B6-B85C-06953C4CC9CD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5E70-9DA7-4BB6-BA2F-0CDCFC1E7607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AE65-B6C7-4FB5-9D97-8FFDD21F9597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FAE8-DB46-4CA5-896E-EDEB5BAFD2C8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5B42B-DBD7-4C33-965D-0BA70F327FB2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3BD2-052F-4E7A-8FEA-D83543363FB3}" type="datetime1">
              <a:rPr lang="ru-RU" smtClean="0"/>
              <a:pPr/>
              <a:t>11.10.2013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8AFA2-9E7B-4208-AAC2-6E848ECF0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2500330"/>
          </a:xfr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+mj-lt"/>
              </a:rPr>
              <a:t>Многозначные слова, синонимы, антонимы</a:t>
            </a:r>
            <a:r>
              <a:rPr lang="ru-RU" sz="4000" dirty="0" smtClean="0">
                <a:solidFill>
                  <a:schemeClr val="tx1"/>
                </a:solidFill>
                <a:latin typeface="+mj-lt"/>
              </a:rPr>
              <a:t>.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3886200"/>
            <a:ext cx="3643338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Подготовила учитель </a:t>
            </a:r>
            <a:r>
              <a:rPr lang="ru-RU" b="1" dirty="0" smtClean="0">
                <a:solidFill>
                  <a:srgbClr val="C00000"/>
                </a:solidFill>
              </a:rPr>
              <a:t>начальных </a:t>
            </a:r>
            <a:r>
              <a:rPr lang="ru-RU" b="1" dirty="0" smtClean="0">
                <a:solidFill>
                  <a:srgbClr val="C00000"/>
                </a:solidFill>
              </a:rPr>
              <a:t>классов Пожидаева Т. Н.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5" name="Рисунок 24" descr="91718680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10818"/>
            <a:ext cx="3691623" cy="2990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3429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0"/>
            <a:ext cx="7686700" cy="128586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работу!</a:t>
            </a:r>
            <a:endParaRPr lang="ru-RU" sz="6600" dirty="0"/>
          </a:p>
        </p:txBody>
      </p:sp>
      <p:pic>
        <p:nvPicPr>
          <p:cNvPr id="7" name="Содержимое 6" descr="iCAAMGPPM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51127" y="1612638"/>
            <a:ext cx="7184622" cy="441854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 желтоглазой ромашки приятелем был легкокрылый мотылёк.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Толковый словарь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Максим\Pictures\00596972_cov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9784" y="1600200"/>
            <a:ext cx="312443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Словарь синонимов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Максим\Pictures\000007928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428736"/>
            <a:ext cx="342902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Словарь антонимов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Максим\Pictures\4653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96598" y="1357298"/>
            <a:ext cx="344703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Словарь иностранных слов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Максим\Pictures\img_1799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485" y="1600200"/>
            <a:ext cx="314303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Синонимы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это слова, близкие по </a:t>
            </a:r>
            <a:r>
              <a:rPr lang="ru-RU" dirty="0" smtClean="0">
                <a:solidFill>
                  <a:schemeClr val="tx1"/>
                </a:solidFill>
              </a:rPr>
              <a:t>значению, но разные по написанию.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Максим\Pictures\img_1799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857364"/>
            <a:ext cx="5329246" cy="407196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072198" y="2428868"/>
            <a:ext cx="2714644" cy="22145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Бегемот</a:t>
            </a:r>
          </a:p>
          <a:p>
            <a:r>
              <a:rPr lang="ru-RU" sz="3200" dirty="0" smtClean="0"/>
              <a:t>Гиппопотам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Антонимы 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это слова, противоположные по значению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500166" y="1535113"/>
            <a:ext cx="2997222" cy="639762"/>
          </a:xfrm>
        </p:spPr>
        <p:txBody>
          <a:bodyPr>
            <a:noAutofit/>
          </a:bodyPr>
          <a:lstStyle/>
          <a:p>
            <a:r>
              <a:rPr lang="ru-RU" sz="4000" dirty="0" smtClean="0"/>
              <a:t>ДЕНЬ</a:t>
            </a:r>
            <a:endParaRPr lang="ru-RU" sz="4000" dirty="0"/>
          </a:p>
        </p:txBody>
      </p:sp>
      <p:pic>
        <p:nvPicPr>
          <p:cNvPr id="7170" name="Picture 2" descr="C:\Users\Максим\Pictures\img_1799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357158" y="2786058"/>
            <a:ext cx="3571900" cy="3786214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572132" y="1535113"/>
            <a:ext cx="3114668" cy="639762"/>
          </a:xfrm>
        </p:spPr>
        <p:txBody>
          <a:bodyPr>
            <a:normAutofit fontScale="92500" lnSpcReduction="20000"/>
          </a:bodyPr>
          <a:lstStyle/>
          <a:p>
            <a:r>
              <a:rPr lang="ru-RU" sz="4300" dirty="0" smtClean="0"/>
              <a:t>НОЧЬ</a:t>
            </a:r>
            <a:endParaRPr lang="ru-RU" dirty="0"/>
          </a:p>
        </p:txBody>
      </p:sp>
      <p:pic>
        <p:nvPicPr>
          <p:cNvPr id="7171" name="Picture 3" descr="C:\Users\Максим\Pictures\img_17999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057770" y="2786058"/>
            <a:ext cx="387194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Многозначные слова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– это слова, которые имеют два и более значений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3000364" y="1535113"/>
            <a:ext cx="5286412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iCAJF7DS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34" y="4857760"/>
            <a:ext cx="3357586" cy="1571636"/>
          </a:xfrm>
        </p:spPr>
      </p:pic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1214415" y="2143116"/>
            <a:ext cx="7472386" cy="64294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КЛЮЧ</a:t>
            </a:r>
            <a:endParaRPr lang="ru-RU" dirty="0"/>
          </a:p>
        </p:txBody>
      </p:sp>
      <p:pic>
        <p:nvPicPr>
          <p:cNvPr id="10" name="Содержимое 9" descr="iCAY57SI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522912" y="5000636"/>
            <a:ext cx="2906740" cy="1428760"/>
          </a:xfrm>
        </p:spPr>
      </p:pic>
      <p:pic>
        <p:nvPicPr>
          <p:cNvPr id="8194" name="Picture 2" descr="C:\Users\Максим\Pictures\681648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86058"/>
            <a:ext cx="3357586" cy="2143140"/>
          </a:xfrm>
          <a:prstGeom prst="rect">
            <a:avLst/>
          </a:prstGeom>
          <a:noFill/>
        </p:spPr>
      </p:pic>
      <p:pic>
        <p:nvPicPr>
          <p:cNvPr id="8195" name="Picture 3" descr="C:\Users\Максим\Pictures\iCAJF7DSI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00694" y="3000372"/>
            <a:ext cx="292895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544</TotalTime>
  <Words>79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Многозначные слова, синонимы, антонимы.</vt:lpstr>
      <vt:lpstr>Слайд 2</vt:lpstr>
      <vt:lpstr>Толковый словарь</vt:lpstr>
      <vt:lpstr>Словарь синонимов</vt:lpstr>
      <vt:lpstr>Словарь антонимов</vt:lpstr>
      <vt:lpstr>Словарь иностранных слов</vt:lpstr>
      <vt:lpstr>Синонимы - это слова, близкие по значению, но разные по написанию.</vt:lpstr>
      <vt:lpstr>Антонимы - это слова, противоположные по значению.</vt:lpstr>
      <vt:lpstr>Многозначные слова – это слова, которые имеют два и более значений.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</dc:creator>
  <cp:lastModifiedBy>Максим</cp:lastModifiedBy>
  <cp:revision>56</cp:revision>
  <dcterms:created xsi:type="dcterms:W3CDTF">2013-10-08T10:10:55Z</dcterms:created>
  <dcterms:modified xsi:type="dcterms:W3CDTF">2013-10-11T11:59:39Z</dcterms:modified>
</cp:coreProperties>
</file>