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2" r:id="rId8"/>
    <p:sldId id="266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FF66"/>
    <a:srgbClr val="FF9900"/>
    <a:srgbClr val="996633"/>
    <a:srgbClr val="FFFF00"/>
    <a:srgbClr val="CCFFCC"/>
    <a:srgbClr val="FFFF66"/>
    <a:srgbClr val="FF00FF"/>
    <a:srgbClr val="3C8A9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4" d="100"/>
          <a:sy n="54" d="100"/>
        </p:scale>
        <p:origin x="-966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920 h 2182"/>
                <a:gd name="T4" fmla="*/ 5232 w 4897"/>
                <a:gd name="T5" fmla="*/ 1920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15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1BD0C7D-11DE-4165-9173-9CCC1FB4C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CC040-6848-4C41-A3E3-6A4EC5889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DEA92-145D-46C1-9E6F-EF44F372E0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5DAB8-D0A3-4400-8F07-1B2CC9C94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7D7B7-3175-4E79-83C3-B8B93785E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F31CB-0988-43F7-BF92-949B1E569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ED1B2-2675-47F9-B474-EB8B34B9C7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388E8-8B86-4BEE-8D5D-ABE258787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341EE-1132-42FF-BFF3-731587890C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FDAD2-D384-428F-9966-F84410D704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E2ECC-409C-4747-BFC7-2216F1CE8A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F84C2-D37B-4EBD-BEE4-CE49754D4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411 h 2182"/>
                <a:gd name="T4" fmla="*/ 5232 w 4897"/>
                <a:gd name="T5" fmla="*/ 1411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388 h 2182"/>
                <a:gd name="T4" fmla="*/ 5232 w 4897"/>
                <a:gd name="T5" fmla="*/ 1388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7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9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0D23C345-9C24-48D1-8836-F746D8D56E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134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35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&#1084;&#1091;&#1088;&#1072;&#1074;&#1100;&#1077;&#1076;.wmv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//upload.wikimedia.org/wikipedia/commons/e/e1/Myresluger.jpg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effectLst>
            <a:outerShdw dist="71842" dir="2700000" algn="ctr" rotWithShape="0">
              <a:schemeClr val="accent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FF00FF"/>
                </a:solidFill>
              </a:rPr>
              <a:t>Муравьед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solidFill>
            <a:srgbClr val="FFFF66">
              <a:alpha val="88000"/>
            </a:srgbClr>
          </a:solidFill>
          <a:effectLst>
            <a:outerShdw dist="35921" dir="2700000" algn="ctr" rotWithShape="0">
              <a:schemeClr val="folHlink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3C8A90"/>
                </a:solidFill>
              </a:rPr>
              <a:t>Ученик </a:t>
            </a:r>
            <a:r>
              <a:rPr lang="ru-RU" dirty="0" smtClean="0">
                <a:solidFill>
                  <a:srgbClr val="3C8A90"/>
                </a:solidFill>
              </a:rPr>
              <a:t>3а </a:t>
            </a:r>
            <a:r>
              <a:rPr lang="ru-RU" dirty="0" smtClean="0">
                <a:solidFill>
                  <a:srgbClr val="3C8A90"/>
                </a:solidFill>
              </a:rPr>
              <a:t>класса </a:t>
            </a:r>
          </a:p>
          <a:p>
            <a:pPr eaLnBrk="1" hangingPunct="1">
              <a:defRPr/>
            </a:pPr>
            <a:r>
              <a:rPr lang="ru-RU" i="1" dirty="0" err="1" smtClean="0">
                <a:solidFill>
                  <a:srgbClr val="3C8A90"/>
                </a:solidFill>
              </a:rPr>
              <a:t>Хрушков</a:t>
            </a:r>
            <a:r>
              <a:rPr lang="ru-RU" i="1" dirty="0" smtClean="0">
                <a:solidFill>
                  <a:srgbClr val="3C8A90"/>
                </a:solidFill>
              </a:rPr>
              <a:t> Степан</a:t>
            </a:r>
            <a:endParaRPr lang="ru-RU" i="1" dirty="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Степа\330026694634_ide0006_image011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0"/>
            <a:ext cx="459105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457200" y="268288"/>
            <a:ext cx="8385175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FF00"/>
                </a:solidFill>
              </a:rPr>
              <a:t>Муравьед</a:t>
            </a:r>
          </a:p>
        </p:txBody>
      </p:sp>
      <p:sp>
        <p:nvSpPr>
          <p:cNvPr id="8201" name="Rectangle 9"/>
          <p:cNvSpPr>
            <a:spLocks noGrp="1" noRot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buNone/>
              <a:defRPr/>
            </a:pPr>
            <a:endParaRPr lang="ru-RU" sz="2800" dirty="0" smtClean="0"/>
          </a:p>
        </p:txBody>
      </p:sp>
      <p:sp>
        <p:nvSpPr>
          <p:cNvPr id="8202" name="Rectangle 10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folHlink"/>
                </a:solidFill>
              </a:rPr>
              <a:t>Относится к семейству млекопитающих отряда неполнозубых.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chemeClr val="folHlink"/>
                </a:solidFill>
              </a:rPr>
              <a:t>Все муравьеды совершенно беззубые, пища перетирается прямо в желудке.</a:t>
            </a:r>
          </a:p>
        </p:txBody>
      </p:sp>
      <p:pic>
        <p:nvPicPr>
          <p:cNvPr id="4101" name="Picture 12" descr="Файл:Myresluger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785926"/>
            <a:ext cx="4216429" cy="4306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Муравьеды бывают</a:t>
            </a:r>
          </a:p>
        </p:txBody>
      </p:sp>
      <p:sp>
        <p:nvSpPr>
          <p:cNvPr id="12294" name="Rectangle 6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i="1" dirty="0" smtClean="0">
                <a:solidFill>
                  <a:srgbClr val="FF00FF"/>
                </a:solidFill>
              </a:rPr>
              <a:t>Карликовые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folHlink"/>
                </a:solidFill>
              </a:rPr>
              <a:t>– весят 400 г , длина тела 15 см </a:t>
            </a:r>
          </a:p>
        </p:txBody>
      </p:sp>
      <p:pic>
        <p:nvPicPr>
          <p:cNvPr id="1026" name="Picture 2" descr="D:\Степа\72344187_ede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928802"/>
            <a:ext cx="3786214" cy="42310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folHlink"/>
                </a:solidFill>
              </a:rPr>
              <a:t>Муравьеды бывают</a:t>
            </a:r>
          </a:p>
        </p:txBody>
      </p:sp>
      <p:sp>
        <p:nvSpPr>
          <p:cNvPr id="14342" name="Rectangle 6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i="1" dirty="0" smtClean="0">
                <a:solidFill>
                  <a:srgbClr val="FF00FF"/>
                </a:solidFill>
              </a:rPr>
              <a:t>Гигантские</a:t>
            </a:r>
            <a:r>
              <a:rPr lang="ru-RU" sz="2800" dirty="0" smtClean="0">
                <a:solidFill>
                  <a:srgbClr val="FF00FF"/>
                </a:solidFill>
              </a:rPr>
              <a:t> </a:t>
            </a:r>
            <a:r>
              <a:rPr lang="ru-RU" sz="2800" dirty="0" smtClean="0">
                <a:solidFill>
                  <a:schemeClr val="folHlink"/>
                </a:solidFill>
              </a:rPr>
              <a:t>– весом больше 30 кг, длиной тела 120 см</a:t>
            </a:r>
          </a:p>
        </p:txBody>
      </p:sp>
      <p:pic>
        <p:nvPicPr>
          <p:cNvPr id="2050" name="Picture 2" descr="D:\Степа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4931118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folHlink"/>
                </a:solidFill>
              </a:rPr>
              <a:t>Муравьеды бывают</a:t>
            </a:r>
          </a:p>
        </p:txBody>
      </p:sp>
      <p:sp>
        <p:nvSpPr>
          <p:cNvPr id="14342" name="Rectangle 6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i="1" dirty="0" smtClean="0">
                <a:solidFill>
                  <a:srgbClr val="FF00FF"/>
                </a:solidFill>
              </a:rPr>
              <a:t>Древесные</a:t>
            </a:r>
            <a:r>
              <a:rPr lang="ru-RU" sz="2800" dirty="0" smtClean="0">
                <a:solidFill>
                  <a:srgbClr val="FF00FF"/>
                </a:solidFill>
              </a:rPr>
              <a:t> </a:t>
            </a:r>
            <a:r>
              <a:rPr lang="ru-RU" sz="2800" dirty="0" smtClean="0">
                <a:solidFill>
                  <a:schemeClr val="folHlink"/>
                </a:solidFill>
              </a:rPr>
              <a:t>– живут на деревьях и умеют распространять дурной запах , отпугивающий хищников</a:t>
            </a:r>
          </a:p>
        </p:txBody>
      </p:sp>
      <p:pic>
        <p:nvPicPr>
          <p:cNvPr id="3074" name="Picture 2" descr="D:\Степа\0_16ece_3a77bf41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4852545" cy="36576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folHlink"/>
                </a:solidFill>
              </a:rPr>
              <a:t>Внешний вид</a:t>
            </a:r>
          </a:p>
        </p:txBody>
      </p:sp>
      <p:sp>
        <p:nvSpPr>
          <p:cNvPr id="16389" name="Rectangle 5"/>
          <p:cNvSpPr>
            <a:spLocks noGrp="1" noRot="1" noChangeArrowheads="1"/>
          </p:cNvSpPr>
          <p:nvPr>
            <p:ph sz="half" idx="1"/>
          </p:nvPr>
        </p:nvSpPr>
        <p:spPr>
          <a:xfrm>
            <a:off x="900113" y="1844675"/>
            <a:ext cx="3927475" cy="4191000"/>
          </a:xfrm>
        </p:spPr>
        <p:txBody>
          <a:bodyPr/>
          <a:lstStyle/>
          <a:p>
            <a:pPr lvl="1" eaLnBrk="1" hangingPunct="1">
              <a:buFont typeface="Wingdings" pitchFamily="2" charset="2"/>
              <a:buNone/>
              <a:defRPr/>
            </a:pPr>
            <a:endParaRPr lang="ru-RU" sz="2400" smtClean="0"/>
          </a:p>
        </p:txBody>
      </p:sp>
      <p:sp>
        <p:nvSpPr>
          <p:cNvPr id="16390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929190" y="1357298"/>
            <a:ext cx="3927475" cy="4191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У муравьедов длинные, трубкообразные морды с маленьким, узким ртом. 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Язык муравьеда похож на колючего червяка. С его помощью он добывает себе пищу. </a:t>
            </a:r>
          </a:p>
        </p:txBody>
      </p:sp>
      <p:pic>
        <p:nvPicPr>
          <p:cNvPr id="7173" name="Picture 11" descr="i?id=386049844-20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4289829" cy="4370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folHlink"/>
                </a:solidFill>
              </a:rPr>
              <a:t>Питание</a:t>
            </a:r>
          </a:p>
        </p:txBody>
      </p:sp>
      <p:sp>
        <p:nvSpPr>
          <p:cNvPr id="20485" name="Rectangle 5"/>
          <p:cNvSpPr>
            <a:spLocks noGrp="1" noRot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2400" smtClean="0"/>
          </a:p>
        </p:txBody>
      </p:sp>
      <p:sp>
        <p:nvSpPr>
          <p:cNvPr id="20486" name="Rectangle 6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Муравьед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полностью 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</a:rPr>
              <a:t>соотвествует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своему названию. Муравьи и термиты  – любимая его еда.</a:t>
            </a:r>
          </a:p>
        </p:txBody>
      </p:sp>
      <p:pic>
        <p:nvPicPr>
          <p:cNvPr id="9221" name="Picture 8" descr="Муравьед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989138"/>
            <a:ext cx="4032250" cy="407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folHlink"/>
                </a:solidFill>
              </a:rPr>
              <a:t>Характер</a:t>
            </a:r>
          </a:p>
        </p:txBody>
      </p:sp>
      <p:sp>
        <p:nvSpPr>
          <p:cNvPr id="20486" name="Rectangle 6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По характеру муравьеды очень спокойные и добродушные животные. Они охотно позволяют гладить себя. </a:t>
            </a:r>
          </a:p>
        </p:txBody>
      </p:sp>
      <p:pic>
        <p:nvPicPr>
          <p:cNvPr id="4098" name="Picture 2" descr="D:\Степа\rdic.academic.ru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28802"/>
            <a:ext cx="4684091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758825" y="244475"/>
            <a:ext cx="8385175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chemeClr val="folHlink"/>
                </a:solidFill>
              </a:rPr>
              <a:t>Места обитания</a:t>
            </a:r>
          </a:p>
        </p:txBody>
      </p:sp>
      <p:sp>
        <p:nvSpPr>
          <p:cNvPr id="22534" name="Rectangle 6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5216525" y="1905000"/>
            <a:ext cx="3927475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Он обитает в тропических лесах Южной и Центральной Америки.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Индейцы часто охотятся на муравьедов из-за их мяса, которое по вкусу напоминает гусиное.</a:t>
            </a:r>
          </a:p>
        </p:txBody>
      </p:sp>
      <p:pic>
        <p:nvPicPr>
          <p:cNvPr id="10244" name="Picture 8" descr="i?id=279443851-41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85926"/>
            <a:ext cx="3920106" cy="3513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399</TotalTime>
  <Words>152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Трава</vt:lpstr>
      <vt:lpstr>Муравьед</vt:lpstr>
      <vt:lpstr>Муравьед</vt:lpstr>
      <vt:lpstr>Муравьеды бывают</vt:lpstr>
      <vt:lpstr>Муравьеды бывают</vt:lpstr>
      <vt:lpstr>Муравьеды бывают</vt:lpstr>
      <vt:lpstr>Внешний вид</vt:lpstr>
      <vt:lpstr>Питание</vt:lpstr>
      <vt:lpstr>Характер</vt:lpstr>
      <vt:lpstr>Места обитания</vt:lpstr>
      <vt:lpstr>Слайд 10</vt:lpstr>
    </vt:vector>
  </TitlesOfParts>
  <Company>Home-office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о животных</dc:title>
  <dc:creator>Виктор</dc:creator>
  <cp:lastModifiedBy>Лариса Юрьевна</cp:lastModifiedBy>
  <cp:revision>12</cp:revision>
  <dcterms:created xsi:type="dcterms:W3CDTF">2011-11-29T15:52:17Z</dcterms:created>
  <dcterms:modified xsi:type="dcterms:W3CDTF">2014-01-22T13:57:12Z</dcterms:modified>
</cp:coreProperties>
</file>