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91" r:id="rId3"/>
    <p:sldId id="259" r:id="rId4"/>
    <p:sldId id="261" r:id="rId5"/>
    <p:sldId id="267" r:id="rId6"/>
    <p:sldId id="268" r:id="rId7"/>
    <p:sldId id="269" r:id="rId8"/>
    <p:sldId id="262" r:id="rId9"/>
    <p:sldId id="270" r:id="rId10"/>
    <p:sldId id="271" r:id="rId11"/>
    <p:sldId id="272" r:id="rId12"/>
    <p:sldId id="273" r:id="rId13"/>
    <p:sldId id="274" r:id="rId14"/>
    <p:sldId id="275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60" r:id="rId26"/>
    <p:sldId id="287" r:id="rId27"/>
    <p:sldId id="288" r:id="rId28"/>
    <p:sldId id="289" r:id="rId29"/>
    <p:sldId id="290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4" autoAdjust="0"/>
    <p:restoredTop sz="94660"/>
  </p:normalViewPr>
  <p:slideViewPr>
    <p:cSldViewPr>
      <p:cViewPr>
        <p:scale>
          <a:sx n="75" d="100"/>
          <a:sy n="75" d="100"/>
        </p:scale>
        <p:origin x="-125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4A262BA-5E80-484F-8C43-3271F76A8AF9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C31A6DD3-F319-4EB3-A7DF-3AF2534B1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262BA-5E80-484F-8C43-3271F76A8AF9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A6DD3-F319-4EB3-A7DF-3AF2534B1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262BA-5E80-484F-8C43-3271F76A8AF9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A6DD3-F319-4EB3-A7DF-3AF2534B1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262BA-5E80-484F-8C43-3271F76A8AF9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A6DD3-F319-4EB3-A7DF-3AF2534B1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262BA-5E80-484F-8C43-3271F76A8AF9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A6DD3-F319-4EB3-A7DF-3AF2534B1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262BA-5E80-484F-8C43-3271F76A8AF9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A6DD3-F319-4EB3-A7DF-3AF2534B1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4A262BA-5E80-484F-8C43-3271F76A8AF9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31A6DD3-F319-4EB3-A7DF-3AF2534B10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4A262BA-5E80-484F-8C43-3271F76A8AF9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31A6DD3-F319-4EB3-A7DF-3AF2534B1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262BA-5E80-484F-8C43-3271F76A8AF9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A6DD3-F319-4EB3-A7DF-3AF2534B1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262BA-5E80-484F-8C43-3271F76A8AF9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A6DD3-F319-4EB3-A7DF-3AF2534B1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262BA-5E80-484F-8C43-3271F76A8AF9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A6DD3-F319-4EB3-A7DF-3AF2534B1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4A262BA-5E80-484F-8C43-3271F76A8AF9}" type="datetimeFigureOut">
              <a:rPr lang="ru-RU" smtClean="0"/>
              <a:pPr/>
              <a:t>01.04.2013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C31A6DD3-F319-4EB3-A7DF-3AF2534B1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57200" y="1700809"/>
            <a:ext cx="8458200" cy="2171104"/>
          </a:xfrm>
        </p:spPr>
        <p:txBody>
          <a:bodyPr>
            <a:normAutofit/>
          </a:bodyPr>
          <a:lstStyle/>
          <a:p>
            <a:r>
              <a:rPr lang="ru-RU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Изготовление блока </a:t>
            </a:r>
            <a:endParaRPr lang="ru-RU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8219256" cy="2193358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lvl="3"/>
            <a:r>
              <a:rPr lang="ru-RU" sz="3200" dirty="0" smtClean="0"/>
              <a:t>Шитьё блока нитками «</a:t>
            </a:r>
            <a:r>
              <a:rPr lang="ru-RU" sz="3200" dirty="0" err="1" smtClean="0"/>
              <a:t>взахват</a:t>
            </a:r>
            <a:r>
              <a:rPr lang="ru-RU" sz="3200" dirty="0" smtClean="0"/>
              <a:t>» на узкой тесьме.        </a:t>
            </a:r>
            <a:endParaRPr lang="ru-RU" sz="32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Изготовление блока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1124744"/>
            <a:ext cx="2590800" cy="4666053"/>
          </a:xfrm>
        </p:spPr>
        <p:txBody>
          <a:bodyPr>
            <a:normAutofit fontScale="85000" lnSpcReduction="10000"/>
          </a:bodyPr>
          <a:lstStyle/>
          <a:p>
            <a:r>
              <a:rPr lang="ru-RU" sz="2800" i="1" dirty="0" smtClean="0"/>
              <a:t> Прошить первую тетрадь швом "вперед иголку", одинарной нитью, оставив хвостик снаружи. Тканевые ленты не прокалываем, а просто огибаем нитью.</a:t>
            </a:r>
            <a:r>
              <a:rPr lang="ru-RU" sz="1400" i="1" dirty="0" smtClean="0"/>
              <a:t> </a:t>
            </a:r>
            <a:endParaRPr lang="ru-RU" sz="2800" dirty="0"/>
          </a:p>
        </p:txBody>
      </p:sp>
      <p:pic>
        <p:nvPicPr>
          <p:cNvPr id="5" name="Рисунок 4" descr="http://www.lakkka.ru/lj/mk/notebook_block/15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l="16700" r="16700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Изготовление блока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4168" y="1052736"/>
            <a:ext cx="2590800" cy="4666053"/>
          </a:xfrm>
        </p:spPr>
        <p:txBody>
          <a:bodyPr>
            <a:noAutofit/>
          </a:bodyPr>
          <a:lstStyle/>
          <a:p>
            <a:r>
              <a:rPr lang="ru-RU" sz="2000" i="1" dirty="0" smtClean="0"/>
              <a:t>Положить на первую сверху вторую тетрадь, при этом не путать правый и левый край тетрадей, т.е. не переворачиваем их.</a:t>
            </a:r>
          </a:p>
          <a:p>
            <a:r>
              <a:rPr lang="ru-RU" sz="2000" i="1" dirty="0" smtClean="0"/>
              <a:t> И прошить также, как и первую, цепляя нить за нить предыдущей тетради в том месте, где мы огибаем ленты.</a:t>
            </a:r>
            <a:endParaRPr lang="ru-RU" sz="2000" dirty="0"/>
          </a:p>
        </p:txBody>
      </p:sp>
      <p:pic>
        <p:nvPicPr>
          <p:cNvPr id="5" name="Рисунок 4" descr="http://www.lakkka.ru/lj/mk/notebook_block/17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l="16700" r="16700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Изготовление блока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1124744"/>
            <a:ext cx="2590800" cy="4666053"/>
          </a:xfrm>
        </p:spPr>
        <p:txBody>
          <a:bodyPr>
            <a:normAutofit lnSpcReduction="10000"/>
          </a:bodyPr>
          <a:lstStyle/>
          <a:p>
            <a:r>
              <a:rPr lang="ru-RU" sz="2800" i="1" dirty="0" smtClean="0"/>
              <a:t>На краю, завязать рабочую нить и наш оставленный хвостик на два-три узелка, предварительно хорошо подтянув их.</a:t>
            </a:r>
            <a:endParaRPr lang="ru-RU" sz="2800" dirty="0" smtClean="0"/>
          </a:p>
          <a:p>
            <a:endParaRPr lang="ru-RU" dirty="0"/>
          </a:p>
        </p:txBody>
      </p:sp>
      <p:pic>
        <p:nvPicPr>
          <p:cNvPr id="5" name="Рисунок 4" descr="http://www.lakkka.ru/lj/mk/notebook_block/20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l="16700" r="16700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Изготовление блока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1124744"/>
            <a:ext cx="2590800" cy="4666053"/>
          </a:xfrm>
        </p:spPr>
        <p:txBody>
          <a:bodyPr>
            <a:normAutofit fontScale="77500" lnSpcReduction="20000"/>
          </a:bodyPr>
          <a:lstStyle/>
          <a:p>
            <a:r>
              <a:rPr lang="ru-RU" sz="2800" i="1" dirty="0" smtClean="0"/>
              <a:t>Положить сверху третью тетрадь и прошить аналогично второй.</a:t>
            </a:r>
          </a:p>
          <a:p>
            <a:r>
              <a:rPr lang="ru-RU" sz="2800" i="1" dirty="0" smtClean="0"/>
              <a:t> Завязать узелок, соединяя третью тетрадь с предыдущими. Для этого продеваем иголку в ниточку между 1-й и 2-й тетрадями</a:t>
            </a:r>
            <a:r>
              <a:rPr lang="ru-RU" i="1" dirty="0" smtClean="0"/>
              <a:t>.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  <p:pic>
        <p:nvPicPr>
          <p:cNvPr id="5" name="Рисунок 4" descr="http://www.lakkka.ru/lj/mk/notebook_block/24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l="16700" r="16700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Изготовление блока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429000"/>
            <a:ext cx="2590800" cy="2361797"/>
          </a:xfrm>
        </p:spPr>
        <p:txBody>
          <a:bodyPr>
            <a:normAutofit/>
          </a:bodyPr>
          <a:lstStyle/>
          <a:p>
            <a:r>
              <a:rPr lang="ru-RU" sz="2800" i="1" dirty="0" smtClean="0"/>
              <a:t>Выводим иглу, оставляя петельку.</a:t>
            </a:r>
            <a:endParaRPr lang="ru-RU" sz="2800" dirty="0"/>
          </a:p>
        </p:txBody>
      </p:sp>
      <p:pic>
        <p:nvPicPr>
          <p:cNvPr id="5" name="Рисунок 4" descr="http://www.lakkka.ru/lj/mk/notebook_block/25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l="16700" r="16700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Изготовление блока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/>
              <a:t>И продеть иглу в получившуюся петельку вот так.</a:t>
            </a:r>
            <a:endParaRPr lang="ru-RU" sz="2800" dirty="0"/>
          </a:p>
        </p:txBody>
      </p:sp>
      <p:pic>
        <p:nvPicPr>
          <p:cNvPr id="5" name="Рисунок 4" descr="http://www.lakkka.ru/lj/mk/notebook_block/26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l="16700" r="16700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Изготовление блока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2780928"/>
            <a:ext cx="2590800" cy="3009869"/>
          </a:xfrm>
        </p:spPr>
        <p:txBody>
          <a:bodyPr>
            <a:noAutofit/>
          </a:bodyPr>
          <a:lstStyle/>
          <a:p>
            <a:r>
              <a:rPr lang="ru-RU" sz="2800" i="1" dirty="0" smtClean="0"/>
              <a:t>Прижать тетради друг к другу, чтобы наш узелок получился тугим.</a:t>
            </a:r>
            <a:endParaRPr lang="ru-RU" sz="2800" dirty="0"/>
          </a:p>
        </p:txBody>
      </p:sp>
      <p:pic>
        <p:nvPicPr>
          <p:cNvPr id="5" name="Рисунок 4" descr="http://www.lakkka.ru/lj/mk/notebook_block/27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l="16700" r="16700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Изготовление блока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Аналогично прошить все тетради.</a:t>
            </a:r>
            <a:endParaRPr lang="ru-RU" sz="2800" dirty="0"/>
          </a:p>
        </p:txBody>
      </p:sp>
      <p:pic>
        <p:nvPicPr>
          <p:cNvPr id="5" name="Рисунок 4" descr="http://www.lakkka.ru/lj/mk/notebook_block/29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l="16700" r="16700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Изготовление блока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2348880"/>
            <a:ext cx="2590800" cy="3441917"/>
          </a:xfrm>
        </p:spPr>
        <p:txBody>
          <a:bodyPr>
            <a:noAutofit/>
          </a:bodyPr>
          <a:lstStyle/>
          <a:p>
            <a:r>
              <a:rPr lang="ru-RU" sz="2800" i="1" dirty="0" smtClean="0"/>
              <a:t>Когда все тетради сшиты,  завязать сбоку не один, а два или три швейных узелка.</a:t>
            </a:r>
            <a:endParaRPr lang="ru-RU" sz="2800" dirty="0"/>
          </a:p>
        </p:txBody>
      </p:sp>
      <p:pic>
        <p:nvPicPr>
          <p:cNvPr id="5" name="Рисунок 4" descr="http://www.lakkka.ru/lj/mk/notebook_block/30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l="16700" r="16700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Изготовление блока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1124744"/>
            <a:ext cx="2590800" cy="4666053"/>
          </a:xfrm>
        </p:spPr>
        <p:txBody>
          <a:bodyPr>
            <a:noAutofit/>
          </a:bodyPr>
          <a:lstStyle/>
          <a:p>
            <a:r>
              <a:rPr lang="ru-RU" sz="2400" i="1" dirty="0" smtClean="0"/>
              <a:t>Положить  блок между картонками, особое внимание уделяя ровному корешку. Тетради должны лежать одна к другой.</a:t>
            </a:r>
            <a:endParaRPr lang="ru-RU" sz="2400" dirty="0"/>
          </a:p>
        </p:txBody>
      </p:sp>
      <p:pic>
        <p:nvPicPr>
          <p:cNvPr id="5" name="Рисунок 4" descr="http://www.lakkka.ru/lj/mk/notebook_block/31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l="16700" r="16700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Изготовление блока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2400" dirty="0" smtClean="0"/>
              <a:t>материалы</a:t>
            </a:r>
            <a:endParaRPr lang="ru-RU" sz="24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sz="2400" dirty="0" smtClean="0"/>
              <a:t>инструменты</a:t>
            </a:r>
            <a:endParaRPr lang="ru-RU" sz="24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err="1" smtClean="0"/>
              <a:t>Форзацная</a:t>
            </a:r>
            <a:r>
              <a:rPr lang="ru-RU" dirty="0" smtClean="0"/>
              <a:t> бумага</a:t>
            </a:r>
          </a:p>
          <a:p>
            <a:r>
              <a:rPr lang="ru-RU" dirty="0" smtClean="0"/>
              <a:t>Крафт-бумага</a:t>
            </a:r>
          </a:p>
          <a:p>
            <a:r>
              <a:rPr lang="ru-RU" dirty="0" smtClean="0"/>
              <a:t>Переплетный картон</a:t>
            </a:r>
          </a:p>
          <a:p>
            <a:r>
              <a:rPr lang="ru-RU" dirty="0" smtClean="0"/>
              <a:t>Тесьма</a:t>
            </a:r>
          </a:p>
          <a:p>
            <a:r>
              <a:rPr lang="ru-RU" dirty="0" smtClean="0"/>
              <a:t>Нитки</a:t>
            </a:r>
          </a:p>
          <a:p>
            <a:r>
              <a:rPr lang="ru-RU" dirty="0" smtClean="0"/>
              <a:t>Клей</a:t>
            </a:r>
          </a:p>
          <a:p>
            <a:r>
              <a:rPr lang="ru-RU" dirty="0" smtClean="0"/>
              <a:t>Писчая бумага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Линейка</a:t>
            </a:r>
          </a:p>
          <a:p>
            <a:r>
              <a:rPr lang="ru-RU" dirty="0" smtClean="0"/>
              <a:t>Гладилка</a:t>
            </a:r>
          </a:p>
          <a:p>
            <a:r>
              <a:rPr lang="ru-RU" dirty="0" smtClean="0"/>
              <a:t>Кисть</a:t>
            </a:r>
          </a:p>
          <a:p>
            <a:r>
              <a:rPr lang="ru-RU" dirty="0" smtClean="0"/>
              <a:t>Игла</a:t>
            </a:r>
          </a:p>
          <a:p>
            <a:r>
              <a:rPr lang="ru-RU" dirty="0" smtClean="0"/>
              <a:t>Переплетный нож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Изготовление блока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56176" y="1124744"/>
            <a:ext cx="2590800" cy="4666053"/>
          </a:xfrm>
        </p:spPr>
        <p:txBody>
          <a:bodyPr>
            <a:normAutofit/>
          </a:bodyPr>
          <a:lstStyle/>
          <a:p>
            <a:r>
              <a:rPr lang="ru-RU" sz="2800" i="1" dirty="0" smtClean="0"/>
              <a:t>Застегнуть </a:t>
            </a:r>
            <a:r>
              <a:rPr lang="ru-RU" sz="2800" i="1" dirty="0" smtClean="0"/>
              <a:t>пресс </a:t>
            </a:r>
            <a:r>
              <a:rPr lang="ru-RU" sz="2800" i="1" dirty="0" smtClean="0"/>
              <a:t>сверху и снизу.</a:t>
            </a:r>
            <a:endParaRPr lang="ru-RU" sz="2800" dirty="0"/>
          </a:p>
        </p:txBody>
      </p:sp>
      <p:pic>
        <p:nvPicPr>
          <p:cNvPr id="5" name="Рисунок 4" descr="http://www.lakkka.ru/lj/mk/notebook_block/32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l="16700" r="16700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Изготовление блока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/>
              <a:t>Нанести </a:t>
            </a:r>
            <a:r>
              <a:rPr lang="ru-RU" sz="2800" i="1" dirty="0" smtClean="0"/>
              <a:t>клей</a:t>
            </a:r>
            <a:r>
              <a:rPr lang="ru-RU" sz="2800" i="1" dirty="0" smtClean="0"/>
              <a:t> </a:t>
            </a:r>
            <a:r>
              <a:rPr lang="ru-RU" sz="2800" i="1" dirty="0" smtClean="0"/>
              <a:t>на корешок.</a:t>
            </a:r>
            <a:endParaRPr lang="ru-RU" sz="2800" dirty="0"/>
          </a:p>
        </p:txBody>
      </p:sp>
      <p:pic>
        <p:nvPicPr>
          <p:cNvPr id="5" name="Рисунок 4" descr="http://www.lakkka.ru/lj/mk/notebook_block/34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l="16700" r="16700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Изготовление блока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2060848"/>
            <a:ext cx="2590800" cy="3729949"/>
          </a:xfrm>
        </p:spPr>
        <p:txBody>
          <a:bodyPr>
            <a:noAutofit/>
          </a:bodyPr>
          <a:lstStyle/>
          <a:p>
            <a:r>
              <a:rPr lang="ru-RU" sz="2800" i="1" dirty="0" smtClean="0"/>
              <a:t>И размазать вдоль него губкой, обращая внимание на заполнение каждой щели.</a:t>
            </a:r>
            <a:endParaRPr lang="ru-RU" sz="2800" dirty="0"/>
          </a:p>
        </p:txBody>
      </p:sp>
      <p:pic>
        <p:nvPicPr>
          <p:cNvPr id="5" name="Рисунок 4" descr="http://www.lakkka.ru/lj/mk/notebook_block/35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l="16700" r="16700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Изготовление блока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2636912"/>
            <a:ext cx="2590800" cy="3153885"/>
          </a:xfrm>
        </p:spPr>
        <p:txBody>
          <a:bodyPr>
            <a:noAutofit/>
          </a:bodyPr>
          <a:lstStyle/>
          <a:p>
            <a:r>
              <a:rPr lang="ru-RU" sz="2800" i="1" dirty="0" smtClean="0"/>
              <a:t>Когда все щели заполнены, можно снять лишнее и выровнять слой.</a:t>
            </a:r>
            <a:endParaRPr lang="ru-RU" sz="2800" dirty="0"/>
          </a:p>
        </p:txBody>
      </p:sp>
      <p:pic>
        <p:nvPicPr>
          <p:cNvPr id="5" name="Рисунок 4" descr="http://www.lakkka.ru/lj/mk/notebook_block/36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l="16700" r="16700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Изготовление блока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1556792"/>
            <a:ext cx="2590800" cy="4234005"/>
          </a:xfrm>
        </p:spPr>
        <p:txBody>
          <a:bodyPr>
            <a:noAutofit/>
          </a:bodyPr>
          <a:lstStyle/>
          <a:p>
            <a:r>
              <a:rPr lang="ru-RU" sz="2800" i="1" dirty="0" smtClean="0"/>
              <a:t>Снова застегиваем клипсы вдоль корешка, стараясь их "давящей" частью как можно ближе к нему подобраться.</a:t>
            </a:r>
            <a:endParaRPr lang="ru-RU" sz="2800" dirty="0"/>
          </a:p>
        </p:txBody>
      </p:sp>
      <p:pic>
        <p:nvPicPr>
          <p:cNvPr id="5" name="Рисунок 4" descr="http://www.lakkka.ru/lj/mk/notebook_block/37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l="16700" r="16700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Изготовление блока</a:t>
            </a:r>
            <a:endParaRPr lang="ru-RU" sz="2800" dirty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6012160" y="908720"/>
            <a:ext cx="2590800" cy="5328592"/>
          </a:xfrm>
        </p:spPr>
        <p:txBody>
          <a:bodyPr>
            <a:normAutofit/>
          </a:bodyPr>
          <a:lstStyle/>
          <a:p>
            <a:endParaRPr lang="ru-RU" sz="2800" dirty="0" smtClean="0"/>
          </a:p>
          <a:p>
            <a:r>
              <a:rPr lang="ru-RU" sz="2800" dirty="0" smtClean="0"/>
              <a:t>Изготовить </a:t>
            </a:r>
            <a:r>
              <a:rPr lang="ru-RU" sz="2800" dirty="0" err="1" smtClean="0"/>
              <a:t>приклейные</a:t>
            </a:r>
            <a:r>
              <a:rPr lang="ru-RU" sz="2800" dirty="0" smtClean="0"/>
              <a:t>  форзацы, сфальцевать листы </a:t>
            </a:r>
            <a:r>
              <a:rPr lang="ru-RU" sz="2800" dirty="0" err="1" smtClean="0"/>
              <a:t>форзацной</a:t>
            </a:r>
            <a:r>
              <a:rPr lang="ru-RU" sz="2800" dirty="0" smtClean="0"/>
              <a:t> бумаги в один сгиб.</a:t>
            </a:r>
            <a:endParaRPr lang="ru-RU" dirty="0"/>
          </a:p>
        </p:txBody>
      </p:sp>
      <p:pic>
        <p:nvPicPr>
          <p:cNvPr id="12" name="Рисунок 11" descr="http://www.lakkka.ru/lj/mk/notebook_block/3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789039"/>
            <a:ext cx="4761865" cy="2880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lakkka.ru/lj/mk/notebook_block/3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620688"/>
            <a:ext cx="4761865" cy="3024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Изготовление блока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1124744"/>
            <a:ext cx="2590800" cy="4666053"/>
          </a:xfrm>
        </p:spPr>
        <p:txBody>
          <a:bodyPr>
            <a:normAutofit/>
          </a:bodyPr>
          <a:lstStyle/>
          <a:p>
            <a:r>
              <a:rPr lang="ru-RU" sz="2800" i="1" dirty="0" smtClean="0"/>
              <a:t>По мере высыхания </a:t>
            </a:r>
            <a:r>
              <a:rPr lang="ru-RU" sz="2800" i="1" dirty="0" smtClean="0"/>
              <a:t>достать </a:t>
            </a:r>
            <a:r>
              <a:rPr lang="ru-RU" sz="2800" i="1" dirty="0" smtClean="0"/>
              <a:t>из под пресса наш блок и наклеить пару листочков крафт-бумаги. </a:t>
            </a:r>
            <a:endParaRPr lang="ru-RU" sz="2800" dirty="0"/>
          </a:p>
        </p:txBody>
      </p:sp>
      <p:pic>
        <p:nvPicPr>
          <p:cNvPr id="5" name="Рисунок 4" descr="http://www.lakkka.ru/lj/mk/notebook_block/40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l="16700" r="16700"/>
          <a:stretch>
            <a:fillRect/>
          </a:stretch>
        </p:blipFill>
        <p:spPr bwMode="auto">
          <a:xfrm>
            <a:off x="403671" y="620688"/>
            <a:ext cx="4572000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lakkka.ru/lj/mk/notebook_block/4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429000"/>
            <a:ext cx="4761865" cy="3174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Изготовление блока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 </a:t>
            </a:r>
          </a:p>
          <a:p>
            <a:r>
              <a:rPr lang="ru-RU" sz="2800" i="1" dirty="0" smtClean="0"/>
              <a:t>А ленты приклеить сверху на </a:t>
            </a:r>
            <a:r>
              <a:rPr lang="ru-RU" sz="2800" i="1" dirty="0" err="1" smtClean="0"/>
              <a:t>крафт</a:t>
            </a:r>
            <a:r>
              <a:rPr lang="ru-RU" sz="2800" i="1" dirty="0" smtClean="0"/>
              <a:t>.</a:t>
            </a:r>
            <a:endParaRPr lang="ru-RU" sz="2800" dirty="0"/>
          </a:p>
        </p:txBody>
      </p:sp>
      <p:pic>
        <p:nvPicPr>
          <p:cNvPr id="5" name="Рисунок 4" descr="http://www.lakkka.ru/lj/mk/notebook_block/42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l="16700" r="16700"/>
          <a:stretch>
            <a:fillRect/>
          </a:stretch>
        </p:blipFill>
        <p:spPr bwMode="auto">
          <a:xfrm>
            <a:off x="395536" y="548680"/>
            <a:ext cx="457200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lakkka.ru/lj/mk/notebook_block/4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789040"/>
            <a:ext cx="4761865" cy="288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Изготовление блока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692696"/>
            <a:ext cx="2590800" cy="5098101"/>
          </a:xfrm>
        </p:spPr>
        <p:txBody>
          <a:bodyPr>
            <a:noAutofit/>
          </a:bodyPr>
          <a:lstStyle/>
          <a:p>
            <a:r>
              <a:rPr lang="ru-RU" sz="2400" i="1" dirty="0" smtClean="0"/>
              <a:t>Защитить листом бумаги ту часть блока, на которую клей попасть не должен.</a:t>
            </a:r>
          </a:p>
          <a:p>
            <a:r>
              <a:rPr lang="ru-RU" sz="2400" i="1" dirty="0" smtClean="0"/>
              <a:t> Убрать лист, приклеить форзац. Кусочек </a:t>
            </a:r>
            <a:r>
              <a:rPr lang="ru-RU" sz="2400" i="1" dirty="0" err="1" smtClean="0"/>
              <a:t>крафта</a:t>
            </a:r>
            <a:r>
              <a:rPr lang="ru-RU" sz="2400" i="1" dirty="0" smtClean="0"/>
              <a:t> с лентами приклеить  на форзац сверху</a:t>
            </a:r>
            <a:r>
              <a:rPr lang="ru-RU" sz="2800" i="1" dirty="0" smtClean="0"/>
              <a:t>.</a:t>
            </a:r>
            <a:endParaRPr lang="ru-RU" sz="2800" dirty="0"/>
          </a:p>
        </p:txBody>
      </p:sp>
      <p:pic>
        <p:nvPicPr>
          <p:cNvPr id="5" name="Рисунок 4" descr="http://www.lakkka.ru/lj/mk/notebook_block/44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l="16700" r="16700"/>
          <a:stretch>
            <a:fillRect/>
          </a:stretch>
        </p:blipFill>
        <p:spPr bwMode="auto">
          <a:xfrm>
            <a:off x="403671" y="548680"/>
            <a:ext cx="457200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lakkka.ru/lj/mk/notebook_block/4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7" y="3501008"/>
            <a:ext cx="4608512" cy="3102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Изготовление блока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764704"/>
            <a:ext cx="2590800" cy="5832648"/>
          </a:xfrm>
        </p:spPr>
        <p:txBody>
          <a:bodyPr>
            <a:noAutofit/>
          </a:bodyPr>
          <a:lstStyle/>
          <a:p>
            <a:r>
              <a:rPr lang="ru-RU" sz="1800" i="1" dirty="0" smtClean="0"/>
              <a:t>Ставим у края металлическую линейку и сильно прижать ее к блоку левой рукой. Не стоит обрезать меньше, чем 5 мм. Правой рукой режем ножом, держа руку строго перпендикулярно рабочей поверхности. Проводим ножом много раз, не надавливая на него сильно. Лучше пусть будет больше "проходов", но почти без давления. В итоге срез можно обработать мелкой наждачной бумагой.</a:t>
            </a:r>
            <a:endParaRPr lang="ru-RU" sz="1800" dirty="0"/>
          </a:p>
        </p:txBody>
      </p:sp>
      <p:pic>
        <p:nvPicPr>
          <p:cNvPr id="5" name="Рисунок 4" descr="http://www.lakkka.ru/lj/mk_29_30/13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l="16700" r="16700"/>
          <a:stretch>
            <a:fillRect/>
          </a:stretch>
        </p:blipFill>
        <p:spPr bwMode="auto">
          <a:xfrm>
            <a:off x="323528" y="764704"/>
            <a:ext cx="4572000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lakkka.ru/lj/mk/notebook_block/4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9" y="3789040"/>
            <a:ext cx="4536504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64088" y="1124744"/>
            <a:ext cx="586803" cy="4681637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Изготовление блока</a:t>
            </a:r>
            <a:endParaRPr lang="ru-RU" sz="3200" dirty="0"/>
          </a:p>
        </p:txBody>
      </p:sp>
      <p:sp>
        <p:nvSpPr>
          <p:cNvPr id="5" name="Содержимое 4"/>
          <p:cNvSpPr>
            <a:spLocks noGrp="1"/>
          </p:cNvSpPr>
          <p:nvPr>
            <p:ph type="body" sz="half" idx="2"/>
          </p:nvPr>
        </p:nvSpPr>
        <p:spPr>
          <a:xfrm>
            <a:off x="6088443" y="764704"/>
            <a:ext cx="2590800" cy="5328592"/>
          </a:xfrm>
        </p:spPr>
        <p:txBody>
          <a:bodyPr>
            <a:normAutofit fontScale="92500" lnSpcReduction="20000"/>
          </a:bodyPr>
          <a:lstStyle/>
          <a:p>
            <a:endParaRPr lang="ru-RU" sz="2800" dirty="0" smtClean="0"/>
          </a:p>
          <a:p>
            <a:r>
              <a:rPr lang="ru-RU" sz="3500" dirty="0" smtClean="0"/>
              <a:t>Взять стопу листов писчей бумаги и выполнить </a:t>
            </a:r>
            <a:r>
              <a:rPr lang="ru-RU" sz="3500" dirty="0" err="1" smtClean="0"/>
              <a:t>перпендику</a:t>
            </a:r>
            <a:r>
              <a:rPr lang="ru-RU" sz="3500" dirty="0" smtClean="0"/>
              <a:t>-</a:t>
            </a:r>
          </a:p>
          <a:p>
            <a:r>
              <a:rPr lang="ru-RU" sz="3500" dirty="0" err="1" smtClean="0"/>
              <a:t>лярную</a:t>
            </a:r>
            <a:r>
              <a:rPr lang="ru-RU" sz="3500" dirty="0" smtClean="0"/>
              <a:t> в два сгиба фальцовку  листов бумаги в тетради.</a:t>
            </a:r>
            <a:endParaRPr lang="ru-RU" sz="3500" dirty="0"/>
          </a:p>
        </p:txBody>
      </p:sp>
      <p:pic>
        <p:nvPicPr>
          <p:cNvPr id="6" name="Рисунок 5" descr="http://www.lakkka.ru/lj/mk/notebook_block/0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717032"/>
            <a:ext cx="4325148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ww.lakkka.ru/lj/mk/notebook_block/0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548680"/>
            <a:ext cx="439248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lakkka.ru/lj/mk/notebook_block/0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548680"/>
            <a:ext cx="439248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Изготовление блока</a:t>
            </a:r>
            <a:endParaRPr lang="ru-RU" sz="2800" dirty="0"/>
          </a:p>
        </p:txBody>
      </p:sp>
      <p:pic>
        <p:nvPicPr>
          <p:cNvPr id="5" name="Рисунок 4" descr="http://www.lakkka.ru/lj/mk/notebook_block/04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l="16700" r="16700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940152" y="1124744"/>
            <a:ext cx="2590800" cy="4666053"/>
          </a:xfrm>
        </p:spPr>
        <p:txBody>
          <a:bodyPr>
            <a:normAutofit lnSpcReduction="10000"/>
          </a:bodyPr>
          <a:lstStyle/>
          <a:p>
            <a:endParaRPr lang="ru-RU" sz="2800" dirty="0" smtClean="0"/>
          </a:p>
          <a:p>
            <a:endParaRPr lang="ru-RU" sz="2800" dirty="0" smtClean="0"/>
          </a:p>
          <a:p>
            <a:r>
              <a:rPr lang="ru-RU" sz="3200" dirty="0" err="1" smtClean="0"/>
              <a:t>Скомплекто</a:t>
            </a:r>
            <a:r>
              <a:rPr lang="ru-RU" sz="3200" dirty="0" smtClean="0"/>
              <a:t>-</a:t>
            </a:r>
          </a:p>
          <a:p>
            <a:r>
              <a:rPr lang="ru-RU" sz="3200" dirty="0" err="1" smtClean="0"/>
              <a:t>вать</a:t>
            </a:r>
            <a:r>
              <a:rPr lang="ru-RU" sz="3200" dirty="0" smtClean="0"/>
              <a:t> полученные тетради в блок подборкой</a:t>
            </a:r>
          </a:p>
          <a:p>
            <a:r>
              <a:rPr lang="ru-RU" sz="3200" dirty="0" smtClean="0"/>
              <a:t> ( тетрадь в тетрадь)</a:t>
            </a:r>
            <a:endParaRPr lang="ru-RU" sz="32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Изготовление блока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1124744"/>
            <a:ext cx="2590800" cy="4666053"/>
          </a:xfrm>
        </p:spPr>
        <p:txBody>
          <a:bodyPr>
            <a:normAutofit lnSpcReduction="10000"/>
          </a:bodyPr>
          <a:lstStyle/>
          <a:p>
            <a:r>
              <a:rPr lang="ru-RU" sz="2000" i="1" dirty="0" smtClean="0"/>
              <a:t>  Двумя кусочками переплетного картона прокладываем у корешка  (это делается, чтобы не осталось на бумаге вмятин от скоб, и она спрессовалась равномерно) и закрепляем корешок канцелярскими клипсами. Под прессом блок обычно лежит около 3-х часов</a:t>
            </a:r>
            <a:endParaRPr lang="ru-RU" sz="2000" dirty="0" smtClean="0"/>
          </a:p>
          <a:p>
            <a:endParaRPr lang="ru-RU" sz="2000" dirty="0"/>
          </a:p>
        </p:txBody>
      </p:sp>
      <p:pic>
        <p:nvPicPr>
          <p:cNvPr id="5" name="Рисунок 4" descr="http://www.lakkka.ru/lj/mk/notebook_block/05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l="16700" r="16700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Изготовлении блока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1124744"/>
            <a:ext cx="2590800" cy="4666053"/>
          </a:xfrm>
        </p:spPr>
        <p:txBody>
          <a:bodyPr>
            <a:normAutofit/>
          </a:bodyPr>
          <a:lstStyle/>
          <a:p>
            <a:r>
              <a:rPr lang="ru-RU" sz="3200" i="1" dirty="0" smtClean="0"/>
              <a:t>Ровный корешок снова закрепить клипсами. </a:t>
            </a:r>
            <a:endParaRPr lang="ru-RU" sz="3200" dirty="0"/>
          </a:p>
        </p:txBody>
      </p:sp>
      <p:pic>
        <p:nvPicPr>
          <p:cNvPr id="8" name="Рисунок 7" descr="http://www.lakkka.ru/lj/mk/notebook_block/09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l="16700" r="16700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Изготовление блока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868144" y="980728"/>
            <a:ext cx="2590800" cy="4666053"/>
          </a:xfrm>
        </p:spPr>
        <p:txBody>
          <a:bodyPr>
            <a:normAutofit/>
          </a:bodyPr>
          <a:lstStyle/>
          <a:p>
            <a:endParaRPr lang="ru-RU" sz="3200" dirty="0" smtClean="0"/>
          </a:p>
          <a:p>
            <a:r>
              <a:rPr lang="ru-RU" sz="3200" i="1" dirty="0" smtClean="0"/>
              <a:t>Далее  пропилить 6 дырочек на равном расстоянии на корешке.</a:t>
            </a:r>
            <a:endParaRPr lang="ru-RU" sz="3200" dirty="0"/>
          </a:p>
        </p:txBody>
      </p:sp>
      <p:pic>
        <p:nvPicPr>
          <p:cNvPr id="5" name="Рисунок 4" descr="http://www.lakkka.ru/lj/mk/notebook_block/11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l="16700" r="16700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Изготовление блока</a:t>
            </a:r>
            <a:endParaRPr lang="ru-RU" sz="2800" dirty="0"/>
          </a:p>
        </p:txBody>
      </p:sp>
      <p:pic>
        <p:nvPicPr>
          <p:cNvPr id="10" name="Рисунок 9" descr="http://www.lakkka.ru/lj/mk/notebook_block/45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l="16700" r="16700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6088443" y="1196751"/>
            <a:ext cx="2590800" cy="4536505"/>
          </a:xfrm>
        </p:spPr>
        <p:txBody>
          <a:bodyPr>
            <a:normAutofit/>
          </a:bodyPr>
          <a:lstStyle/>
          <a:p>
            <a:pPr algn="ctr"/>
            <a:endParaRPr lang="ru-RU" sz="3200" dirty="0" smtClean="0"/>
          </a:p>
          <a:p>
            <a:pPr algn="ctr"/>
            <a:r>
              <a:rPr lang="ru-RU" sz="3200" dirty="0" smtClean="0"/>
              <a:t>Выполнить шитьё блока нитками «</a:t>
            </a:r>
            <a:r>
              <a:rPr lang="ru-RU" sz="3200" dirty="0" err="1" smtClean="0"/>
              <a:t>взахват</a:t>
            </a:r>
            <a:r>
              <a:rPr lang="ru-RU" sz="3200" dirty="0" smtClean="0"/>
              <a:t>» на узкой тесьме.</a:t>
            </a:r>
            <a:endParaRPr lang="ru-RU" sz="32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Изготовление блока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1124744"/>
            <a:ext cx="2590800" cy="4666053"/>
          </a:xfrm>
        </p:spPr>
        <p:txBody>
          <a:bodyPr>
            <a:normAutofit/>
          </a:bodyPr>
          <a:lstStyle/>
          <a:p>
            <a:r>
              <a:rPr lang="ru-RU" sz="2800" i="1" dirty="0" smtClean="0"/>
              <a:t>Положить  нижнюю тетрадь перед собой, корешком вперед. Подложить  тесьму.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pic>
        <p:nvPicPr>
          <p:cNvPr id="5" name="Рисунок 4" descr="http://www.lakkka.ru/lj/mk/notebook_block/14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l="16700" r="16700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687</TotalTime>
  <Words>565</Words>
  <Application>Microsoft Office PowerPoint</Application>
  <PresentationFormat>Экран (4:3)</PresentationFormat>
  <Paragraphs>84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Городская</vt:lpstr>
      <vt:lpstr>Изготовление блока </vt:lpstr>
      <vt:lpstr>Изготовление блока</vt:lpstr>
      <vt:lpstr>Изготовление блока</vt:lpstr>
      <vt:lpstr>Изготовление блока</vt:lpstr>
      <vt:lpstr>Изготовление блока</vt:lpstr>
      <vt:lpstr>Изготовлении блока</vt:lpstr>
      <vt:lpstr>Изготовление блока</vt:lpstr>
      <vt:lpstr>Изготовление блока</vt:lpstr>
      <vt:lpstr>Изготовление блока</vt:lpstr>
      <vt:lpstr>Изготовление блока</vt:lpstr>
      <vt:lpstr>Изготовление блока</vt:lpstr>
      <vt:lpstr>Изготовление блока</vt:lpstr>
      <vt:lpstr>Изготовление блока</vt:lpstr>
      <vt:lpstr>Изготовление блока</vt:lpstr>
      <vt:lpstr>Изготовление блока</vt:lpstr>
      <vt:lpstr>Изготовление блока</vt:lpstr>
      <vt:lpstr>Изготовление блока</vt:lpstr>
      <vt:lpstr>Изготовление блока</vt:lpstr>
      <vt:lpstr>Изготовление блока</vt:lpstr>
      <vt:lpstr>Изготовление блока</vt:lpstr>
      <vt:lpstr>Изготовление блока</vt:lpstr>
      <vt:lpstr>Изготовление блока</vt:lpstr>
      <vt:lpstr>Изготовление блока</vt:lpstr>
      <vt:lpstr>Изготовление блока</vt:lpstr>
      <vt:lpstr>Изготовление блока</vt:lpstr>
      <vt:lpstr>Изготовление блока</vt:lpstr>
      <vt:lpstr>Изготовление блока</vt:lpstr>
      <vt:lpstr>Изготовление блока</vt:lpstr>
      <vt:lpstr>Изготовление блока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Шитье блока втачку проволокой в две скобы</dc:title>
  <dc:creator>1</dc:creator>
  <cp:lastModifiedBy>1</cp:lastModifiedBy>
  <cp:revision>67</cp:revision>
  <dcterms:created xsi:type="dcterms:W3CDTF">2013-02-26T15:00:05Z</dcterms:created>
  <dcterms:modified xsi:type="dcterms:W3CDTF">2013-04-01T16:19:05Z</dcterms:modified>
</cp:coreProperties>
</file>