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2" r:id="rId4"/>
    <p:sldId id="265" r:id="rId5"/>
    <p:sldId id="282" r:id="rId6"/>
    <p:sldId id="275" r:id="rId7"/>
    <p:sldId id="283" r:id="rId8"/>
    <p:sldId id="276" r:id="rId9"/>
    <p:sldId id="270" r:id="rId10"/>
    <p:sldId id="272" r:id="rId11"/>
    <p:sldId id="277" r:id="rId12"/>
    <p:sldId id="284" r:id="rId13"/>
    <p:sldId id="285" r:id="rId14"/>
    <p:sldId id="288" r:id="rId15"/>
    <p:sldId id="290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43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16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8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1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45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65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928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6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911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96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94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3DD8B-8AE7-43B6-A377-305779DEA9ED}" type="datetimeFigureOut">
              <a:rPr lang="ru-RU" smtClean="0"/>
              <a:t>12.05.2013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9C26A-483F-48B7-81B1-049966BA7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1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6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5.wdp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uinf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yandex.ru/yandsearch?p=9&amp;text=%25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5" name="TextBox 4"/>
          <p:cNvSpPr txBox="1"/>
          <p:nvPr/>
        </p:nvSpPr>
        <p:spPr>
          <a:xfrm>
            <a:off x="638450" y="764704"/>
            <a:ext cx="7173910" cy="525658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8450" y="2493476"/>
            <a:ext cx="7147021" cy="1015663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obliqueTopLeft"/>
            <a:lightRig rig="threePt" dir="t"/>
          </a:scene3d>
          <a:sp3d>
            <a:bevelT w="165100" prst="coolSlant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Самый лучший дом.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325" y="764704"/>
            <a:ext cx="727303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МОУ «Средняя общеобразовательная школа №3 п. Советский»</a:t>
            </a:r>
            <a:endParaRPr lang="ru-RU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588" y="3724583"/>
            <a:ext cx="1365805" cy="2105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234310" y="1785590"/>
            <a:ext cx="4619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18154" y="1785590"/>
            <a:ext cx="4796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65646" y="1785590"/>
            <a:ext cx="5020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26974" y="1785590"/>
            <a:ext cx="4379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52279" y="1785590"/>
            <a:ext cx="4796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30482" y="1785590"/>
            <a:ext cx="5020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948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827584" y="620688"/>
            <a:ext cx="6984776" cy="55446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 smtClean="0"/>
              <a:t>Они </a:t>
            </a:r>
            <a:r>
              <a:rPr lang="ru-RU" sz="2800" dirty="0"/>
              <a:t>вышли к реке и тут же увидели огромного лося у воды. Где-то рядом курлыкали серые журавли. Неторопливо пробиралась сквозь сочную зелень деревьев медведица с тремя </a:t>
            </a:r>
            <a:r>
              <a:rPr lang="ru-RU" sz="2800" dirty="0" smtClean="0"/>
              <a:t>медвежатами.</a:t>
            </a:r>
            <a:endParaRPr lang="ru-RU" sz="2800" dirty="0"/>
          </a:p>
          <a:p>
            <a:pPr algn="just"/>
            <a:r>
              <a:rPr lang="ru-RU" sz="2800" dirty="0" smtClean="0"/>
              <a:t>Под </a:t>
            </a:r>
            <a:r>
              <a:rPr lang="ru-RU" sz="2800" dirty="0"/>
              <a:t>большим дубом дружная семейка кабанов искала жёлуди. Белки, играя с зайцами в салочки, осторожно осматривались, нет ли поблизости волка или лисицы. А из глянцевой глади озера наших любознательных зверьков поприветствовал коренастый бобр. </a:t>
            </a:r>
          </a:p>
        </p:txBody>
      </p:sp>
    </p:spTree>
    <p:extLst>
      <p:ext uri="{BB962C8B-B14F-4D97-AF65-F5344CB8AC3E}">
        <p14:creationId xmlns:p14="http://schemas.microsoft.com/office/powerpoint/2010/main" val="282937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827584" y="980728"/>
            <a:ext cx="6768752" cy="49685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703"/>
          <a:stretch/>
        </p:blipFill>
        <p:spPr>
          <a:xfrm>
            <a:off x="827584" y="764704"/>
            <a:ext cx="6767841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696" b="94130" l="1658" r="981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785" b="8539"/>
          <a:stretch/>
        </p:blipFill>
        <p:spPr>
          <a:xfrm>
            <a:off x="1043608" y="5024048"/>
            <a:ext cx="1497425" cy="97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59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829762" y="908720"/>
            <a:ext cx="6982598" cy="4968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/>
              <a:t>Ещё наш герой увидел огромную мышь с крыльями! Это была гигантская вечерница.</a:t>
            </a:r>
          </a:p>
          <a:p>
            <a:pPr algn="just"/>
            <a:r>
              <a:rPr lang="ru-RU" sz="2800" dirty="0"/>
              <a:t>         Нет, жизнь </a:t>
            </a:r>
            <a:r>
              <a:rPr lang="ru-RU" sz="2800" dirty="0" err="1"/>
              <a:t>бурундучка</a:t>
            </a:r>
            <a:r>
              <a:rPr lang="ru-RU" sz="2800" dirty="0"/>
              <a:t> не закончилась! Она только сейчас началась! Рыжик был счастлив оказаться в этом </a:t>
            </a:r>
            <a:r>
              <a:rPr lang="ru-RU" sz="2800" dirty="0" smtClean="0"/>
              <a:t>большом и самом лучшем доме, </a:t>
            </a:r>
            <a:r>
              <a:rPr lang="ru-RU" sz="2800" dirty="0"/>
              <a:t>где все звери чувствуют себя свободными!</a:t>
            </a:r>
          </a:p>
          <a:p>
            <a:pPr algn="just"/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2806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829762" y="908720"/>
            <a:ext cx="6982598" cy="4968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" b="21589"/>
          <a:stretch/>
        </p:blipFill>
        <p:spPr>
          <a:xfrm>
            <a:off x="1073660" y="3392996"/>
            <a:ext cx="1581998" cy="2306051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156" y="3999279"/>
            <a:ext cx="3021810" cy="1699768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702"/>
          <a:stretch/>
        </p:blipFill>
        <p:spPr>
          <a:xfrm>
            <a:off x="6012160" y="3460230"/>
            <a:ext cx="1584176" cy="2233287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632909" y="1121922"/>
            <a:ext cx="14965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Автор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886" b="19601"/>
          <a:stretch/>
        </p:blipFill>
        <p:spPr>
          <a:xfrm>
            <a:off x="3402222" y="908721"/>
            <a:ext cx="2429744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961811" y="3321278"/>
            <a:ext cx="27185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Художники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15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5" name="Прямоугольник 4"/>
          <p:cNvSpPr/>
          <p:nvPr/>
        </p:nvSpPr>
        <p:spPr>
          <a:xfrm>
            <a:off x="769070" y="692696"/>
            <a:ext cx="7584878" cy="51845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7623" y="1124744"/>
            <a:ext cx="26468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Прости, Ёжик!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9070" y="1647964"/>
            <a:ext cx="376981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dirty="0"/>
              <a:t>Ранним утром  вышли мы из дома,</a:t>
            </a:r>
          </a:p>
          <a:p>
            <a:r>
              <a:rPr lang="ru-RU" b="1" dirty="0"/>
              <a:t>Прогуляться по лесу  весной.</a:t>
            </a:r>
          </a:p>
          <a:p>
            <a:r>
              <a:rPr lang="ru-RU" b="1" dirty="0"/>
              <a:t>Перед нами    длинная дорога,</a:t>
            </a:r>
          </a:p>
          <a:p>
            <a:r>
              <a:rPr lang="ru-RU" b="1" dirty="0"/>
              <a:t>Серой лентой   нас зовёт с тобой.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Вдруг мы видим –  на дороге ёжик.</a:t>
            </a:r>
          </a:p>
          <a:p>
            <a:r>
              <a:rPr lang="ru-RU" b="1" dirty="0"/>
              <a:t>Крошечный,  малюсенький такой.</a:t>
            </a:r>
          </a:p>
          <a:p>
            <a:r>
              <a:rPr lang="ru-RU" b="1" dirty="0"/>
              <a:t>Мать-ежиху переехала машина,</a:t>
            </a:r>
          </a:p>
          <a:p>
            <a:r>
              <a:rPr lang="ru-RU" b="1" dirty="0"/>
              <a:t>Он стоит над нею – чуть живой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19565" y="1670452"/>
            <a:ext cx="38343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dirty="0"/>
              <a:t>И глаза его, две чёрных точки</a:t>
            </a:r>
          </a:p>
          <a:p>
            <a:r>
              <a:rPr lang="ru-RU" b="1" dirty="0"/>
              <a:t>Горем переполнены, бедой!</a:t>
            </a:r>
          </a:p>
          <a:p>
            <a:r>
              <a:rPr lang="ru-RU" b="1" dirty="0"/>
              <a:t>Скрытой жизни не спасла и ночка.</a:t>
            </a:r>
          </a:p>
          <a:p>
            <a:r>
              <a:rPr lang="ru-RU" b="1" dirty="0"/>
              <a:t>Он живой…, но с раненой душой!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Если сможешь, ты прости нас, ёжик,</a:t>
            </a:r>
          </a:p>
          <a:p>
            <a:r>
              <a:rPr lang="ru-RU" b="1" dirty="0"/>
              <a:t>Всех людей, живущих на Земле!</a:t>
            </a:r>
          </a:p>
          <a:p>
            <a:r>
              <a:rPr lang="ru-RU" b="1" dirty="0"/>
              <a:t>Отнесём тебя мы в заповедник,</a:t>
            </a:r>
          </a:p>
          <a:p>
            <a:r>
              <a:rPr lang="ru-RU" b="1" dirty="0"/>
              <a:t>Только маму не вернуть тебе!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53978" y="4221088"/>
            <a:ext cx="37015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dirty="0"/>
              <a:t>Человек сегодня – царь природы,</a:t>
            </a:r>
          </a:p>
          <a:p>
            <a:r>
              <a:rPr lang="ru-RU" b="1" dirty="0"/>
              <a:t>Нам поэты в книгах говорят, </a:t>
            </a:r>
          </a:p>
          <a:p>
            <a:r>
              <a:rPr lang="ru-RU" b="1" dirty="0"/>
              <a:t>Пусть побольше будет территорий,</a:t>
            </a:r>
          </a:p>
          <a:p>
            <a:r>
              <a:rPr lang="ru-RU" b="1" dirty="0"/>
              <a:t>Охраняющих маленьких ежат!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03920" y="5362150"/>
            <a:ext cx="167847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Софронова Катя </a:t>
            </a:r>
            <a:endParaRPr lang="ru-RU" sz="1600" b="1" dirty="0">
              <a:ln w="18000">
                <a:solidFill>
                  <a:schemeClr val="accent2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830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5" name="Прямоугольник 4"/>
          <p:cNvSpPr/>
          <p:nvPr/>
        </p:nvSpPr>
        <p:spPr>
          <a:xfrm>
            <a:off x="829762" y="933194"/>
            <a:ext cx="7270630" cy="496855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2" y="1128099"/>
            <a:ext cx="3460359" cy="4529793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516981" y="1988840"/>
            <a:ext cx="1847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0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31851" y="1916832"/>
            <a:ext cx="369639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Чтоб страниц 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 книги Красной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Стало меньше во стократ, </a:t>
            </a:r>
          </a:p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Надо сделать 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опасной</a:t>
            </a:r>
          </a:p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Жизнь растений и зверят</a:t>
            </a:r>
            <a:r>
              <a:rPr lang="ru-RU" sz="2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8218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15" name="Прямоугольник 14"/>
          <p:cNvSpPr/>
          <p:nvPr/>
        </p:nvSpPr>
        <p:spPr>
          <a:xfrm>
            <a:off x="683568" y="912650"/>
            <a:ext cx="7128792" cy="50405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15567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331640" y="1741458"/>
            <a:ext cx="59633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http://images.yandex.ru/yandsearch?source=wiz&amp;uinfo</a:t>
            </a:r>
            <a:r>
              <a:rPr lang="ru-RU" dirty="0"/>
              <a:t> </a:t>
            </a:r>
            <a:r>
              <a:rPr lang="ru-RU" dirty="0" smtClean="0"/>
              <a:t>обои</a:t>
            </a:r>
          </a:p>
          <a:p>
            <a:r>
              <a:rPr lang="en-US" dirty="0">
                <a:hlinkClick r:id="rId4"/>
              </a:rPr>
              <a:t>http://images.yandex.ru/yandsearch?p=9&amp;text=%</a:t>
            </a:r>
            <a:r>
              <a:rPr lang="ru-RU" dirty="0"/>
              <a:t> бурундуки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3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528"/>
            <a:ext cx="9148355" cy="6871431"/>
          </a:xfrm>
        </p:spPr>
      </p:pic>
      <p:sp>
        <p:nvSpPr>
          <p:cNvPr id="8" name="Прямоугольник 7"/>
          <p:cNvSpPr/>
          <p:nvPr/>
        </p:nvSpPr>
        <p:spPr>
          <a:xfrm>
            <a:off x="764650" y="764704"/>
            <a:ext cx="6912768" cy="51845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b="1" dirty="0"/>
              <a:t>Ж</a:t>
            </a:r>
            <a:r>
              <a:rPr lang="ru-RU" sz="2800" dirty="0"/>
              <a:t>ил в обычной квартире маленький </a:t>
            </a:r>
            <a:r>
              <a:rPr lang="ru-RU" sz="2800" dirty="0" err="1"/>
              <a:t>бурундучок</a:t>
            </a:r>
            <a:r>
              <a:rPr lang="ru-RU" sz="2800" dirty="0"/>
              <a:t> Рыжик. Жил себе – не тужил. </a:t>
            </a:r>
          </a:p>
          <a:p>
            <a:pPr algn="just"/>
            <a:r>
              <a:rPr lang="ru-RU" sz="2800" dirty="0"/>
              <a:t>        Но однажды тёплым летним  вечером  хозяйка забыла закрыть дверцу клетки и любопытный Рыжик,  не раздумывая, отправился в путешествие. По шторе забрался  на подоконник и стал смотреть в раскрытое окно… Иногда, когда в доме становилось тихо, Рыжик мечтал о какой-то другой, более интересной, свободной жизни! Что-то звало его, манило к себе! </a:t>
            </a:r>
          </a:p>
        </p:txBody>
      </p:sp>
    </p:spTree>
    <p:extLst>
      <p:ext uri="{BB962C8B-B14F-4D97-AF65-F5344CB8AC3E}">
        <p14:creationId xmlns:p14="http://schemas.microsoft.com/office/powerpoint/2010/main" val="418669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5" name="TextBox 4"/>
          <p:cNvSpPr txBox="1"/>
          <p:nvPr/>
        </p:nvSpPr>
        <p:spPr>
          <a:xfrm>
            <a:off x="611560" y="764704"/>
            <a:ext cx="7200800" cy="52565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787" t="3308" r="16581" b="16703"/>
          <a:stretch/>
        </p:blipFill>
        <p:spPr>
          <a:xfrm>
            <a:off x="637438" y="764704"/>
            <a:ext cx="7174922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97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E5B182"/>
              </a:clrFrom>
              <a:clrTo>
                <a:srgbClr val="E5B182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764650" y="620688"/>
            <a:ext cx="6912768" cy="54726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 smtClean="0"/>
              <a:t>Но </a:t>
            </a:r>
            <a:r>
              <a:rPr lang="ru-RU" sz="2800" dirty="0"/>
              <a:t>такую жизнь он плохо себе представлял, так как всё своё время  он провёл в маленькой тесной </a:t>
            </a:r>
            <a:r>
              <a:rPr lang="ru-RU" sz="2800" dirty="0" smtClean="0"/>
              <a:t>клетке… На </a:t>
            </a:r>
            <a:r>
              <a:rPr lang="ru-RU" sz="2800" dirty="0"/>
              <a:t>улице было оживлённо. Люди, похожие на его хозяйку, куда-то спешили, с грохотом проносились машины.  Было очень шумно.</a:t>
            </a:r>
          </a:p>
          <a:p>
            <a:pPr algn="just"/>
            <a:r>
              <a:rPr lang="ru-RU" sz="2800" dirty="0" smtClean="0"/>
              <a:t>Вдруг Рыжик полетел! Как? - спросите вы, – Бурундуки ведь не умеют летать!  Да и Рыжик не понял, отчего он вдруг стал таким лёгким и летит сейчас над большим шумным городом, словно птица. </a:t>
            </a:r>
            <a:r>
              <a:rPr lang="ru-RU" sz="2800" dirty="0" err="1" smtClean="0"/>
              <a:t>Бурундучок</a:t>
            </a:r>
            <a:r>
              <a:rPr lang="ru-RU" sz="2800" dirty="0" smtClean="0"/>
              <a:t>   даже зажмурился от страха.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221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E5B182"/>
              </a:clrFrom>
              <a:clrTo>
                <a:srgbClr val="E5B182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764650" y="764704"/>
            <a:ext cx="6912768" cy="51845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 smtClean="0"/>
              <a:t>Всё </a:t>
            </a:r>
            <a:r>
              <a:rPr lang="ru-RU" sz="2800" dirty="0"/>
              <a:t>же </a:t>
            </a:r>
            <a:r>
              <a:rPr lang="ru-RU" sz="2800" dirty="0" smtClean="0"/>
              <a:t>он отважился </a:t>
            </a:r>
            <a:r>
              <a:rPr lang="ru-RU" sz="2800" dirty="0"/>
              <a:t>посмотреть на своего похитителя. Ах</a:t>
            </a:r>
            <a:r>
              <a:rPr lang="ru-RU" sz="2800" dirty="0" smtClean="0"/>
              <a:t>!.. </a:t>
            </a:r>
            <a:r>
              <a:rPr lang="ru-RU" sz="2800" dirty="0"/>
              <a:t>Его крепко держала в когтях какая-то большая  птица и  размахивала своими огромными крыльями. Это была хищная птица - скопа.  Рыжик понял, что его крошечная жизнь  внезапно может оборваться. А он ведь такой маленький и так хочет жить!</a:t>
            </a:r>
          </a:p>
          <a:p>
            <a:pPr algn="just"/>
            <a:r>
              <a:rPr lang="ru-RU" sz="2800" dirty="0"/>
              <a:t>Скопа  бесшумно приземлилась на какой-то большой зелёный остров. </a:t>
            </a:r>
          </a:p>
        </p:txBody>
      </p:sp>
    </p:spTree>
    <p:extLst>
      <p:ext uri="{BB962C8B-B14F-4D97-AF65-F5344CB8AC3E}">
        <p14:creationId xmlns:p14="http://schemas.microsoft.com/office/powerpoint/2010/main" val="16921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6912768" cy="56886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800" dirty="0" smtClean="0"/>
              <a:t>Огромные </a:t>
            </a:r>
            <a:r>
              <a:rPr lang="ru-RU" sz="2800" dirty="0"/>
              <a:t>деревья подпирали небо своими ветвями, весело журчала  река, словно разговаривая с кем-то. А главное… эта тишина! Она входила в самое сердце, разливалась в нём и таяла. Ах, как здесь было хорошо! Как свободно! Но это сейчас может всё закончится, не успев начаться…</a:t>
            </a:r>
          </a:p>
          <a:p>
            <a:pPr algn="just"/>
            <a:r>
              <a:rPr lang="ru-RU" sz="2800" dirty="0"/>
              <a:t>- Вы меня сейчас скушаете? -  с дрожью в голосе спросил Рыжик. </a:t>
            </a:r>
          </a:p>
          <a:p>
            <a:pPr algn="just"/>
            <a:r>
              <a:rPr lang="ru-RU" sz="2800" dirty="0" smtClean="0"/>
              <a:t>– Что ты, я ем только рыбу! - рассмеялась скопа, - Я спасла тебя. Извини, мне пора, - сказала она и улетела.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2972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764704"/>
            <a:ext cx="6912768" cy="5400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842"/>
          <a:stretch/>
        </p:blipFill>
        <p:spPr>
          <a:xfrm>
            <a:off x="755576" y="764704"/>
            <a:ext cx="6822980" cy="5400600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26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548680"/>
            <a:ext cx="6912768" cy="59046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Неожиданно </a:t>
            </a:r>
            <a:r>
              <a:rPr lang="ru-RU" sz="2800" dirty="0"/>
              <a:t>из маленькой норки выбежали два </a:t>
            </a:r>
            <a:r>
              <a:rPr lang="ru-RU" sz="2800" dirty="0" err="1"/>
              <a:t>бурундучка</a:t>
            </a:r>
            <a:r>
              <a:rPr lang="ru-RU" sz="2800" dirty="0"/>
              <a:t>. Рыжик даже подпрыгнул от счастья!</a:t>
            </a:r>
          </a:p>
          <a:p>
            <a:pPr algn="just"/>
            <a:r>
              <a:rPr lang="ru-RU" sz="2800" dirty="0"/>
              <a:t>-  Здравствуйте, - сказал он, - подскажите, где это я?</a:t>
            </a:r>
          </a:p>
          <a:p>
            <a:pPr algn="just"/>
            <a:r>
              <a:rPr lang="ru-RU" sz="2800" dirty="0"/>
              <a:t>- Ты в заповеднике! – хором ответили зверьки.  Рыжик огляделся по сторонам. </a:t>
            </a:r>
            <a:r>
              <a:rPr lang="ru-RU" sz="2800" dirty="0" smtClean="0"/>
              <a:t>От </a:t>
            </a:r>
            <a:r>
              <a:rPr lang="ru-RU" sz="2800" dirty="0"/>
              <a:t>запаха ароматных ягод и разнотравья кружилась голова. </a:t>
            </a:r>
          </a:p>
          <a:p>
            <a:pPr algn="just"/>
            <a:r>
              <a:rPr lang="ru-RU" sz="2800" dirty="0" smtClean="0"/>
              <a:t>- Пойдём, пойдём, - позвали бурундуки, - ты ещё не такое здесь увидишь! Мы познакомим тебя с другими жителями заповедника.</a:t>
            </a:r>
          </a:p>
          <a:p>
            <a:pPr algn="just"/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558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8355" cy="6871431"/>
          </a:xfrm>
        </p:spPr>
      </p:pic>
      <p:sp>
        <p:nvSpPr>
          <p:cNvPr id="3" name="Прямоугольник 2"/>
          <p:cNvSpPr/>
          <p:nvPr/>
        </p:nvSpPr>
        <p:spPr>
          <a:xfrm>
            <a:off x="755576" y="764704"/>
            <a:ext cx="6912768" cy="51845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713" t="11665" r="14795"/>
          <a:stretch/>
        </p:blipFill>
        <p:spPr>
          <a:xfrm>
            <a:off x="755577" y="764704"/>
            <a:ext cx="6912768" cy="517934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92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648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89</cp:revision>
  <dcterms:created xsi:type="dcterms:W3CDTF">2013-05-09T10:54:11Z</dcterms:created>
  <dcterms:modified xsi:type="dcterms:W3CDTF">2013-05-12T12:18:50Z</dcterms:modified>
</cp:coreProperties>
</file>